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9" r:id="rId54"/>
    <p:sldId id="310" r:id="rId55"/>
    <p:sldId id="311" r:id="rId56"/>
    <p:sldId id="312" r:id="rId57"/>
    <p:sldId id="313" r:id="rId58"/>
    <p:sldId id="314" r:id="rId59"/>
    <p:sldId id="315" r:id="rId60"/>
    <p:sldId id="316" r:id="rId61"/>
    <p:sldId id="317" r:id="rId62"/>
    <p:sldId id="318" r:id="rId63"/>
    <p:sldId id="319" r:id="rId64"/>
    <p:sldId id="320" r:id="rId65"/>
    <p:sldId id="321" r:id="rId66"/>
    <p:sldId id="322" r:id="rId67"/>
    <p:sldId id="323" r:id="rId68"/>
    <p:sldId id="324" r:id="rId69"/>
    <p:sldId id="308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  <p:sldId id="346" r:id="rId92"/>
    <p:sldId id="347" r:id="rId93"/>
    <p:sldId id="348" r:id="rId94"/>
    <p:sldId id="349" r:id="rId95"/>
    <p:sldId id="350" r:id="rId96"/>
    <p:sldId id="351" r:id="rId97"/>
    <p:sldId id="352" r:id="rId98"/>
    <p:sldId id="353" r:id="rId99"/>
    <p:sldId id="354" r:id="rId100"/>
    <p:sldId id="355" r:id="rId101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64" d="100"/>
          <a:sy n="64" d="100"/>
        </p:scale>
        <p:origin x="444" y="-7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CA263-654A-40D9-AAB0-83CB4CA0E626}" type="datetimeFigureOut">
              <a:rPr lang="ru-RU" smtClean="0"/>
              <a:t>25.03.2025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1A79-8A15-4FCB-AA24-6419F68D7C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0563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CA263-654A-40D9-AAB0-83CB4CA0E626}" type="datetimeFigureOut">
              <a:rPr lang="ru-RU" smtClean="0"/>
              <a:t>25.03.2025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1A79-8A15-4FCB-AA24-6419F68D7C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0970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CA263-654A-40D9-AAB0-83CB4CA0E626}" type="datetimeFigureOut">
              <a:rPr lang="ru-RU" smtClean="0"/>
              <a:t>25.03.2025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1A79-8A15-4FCB-AA24-6419F68D7C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5523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CA263-654A-40D9-AAB0-83CB4CA0E626}" type="datetimeFigureOut">
              <a:rPr lang="ru-RU" smtClean="0"/>
              <a:t>25.03.2025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1A79-8A15-4FCB-AA24-6419F68D7C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7231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CA263-654A-40D9-AAB0-83CB4CA0E626}" type="datetimeFigureOut">
              <a:rPr lang="ru-RU" smtClean="0"/>
              <a:t>25.03.2025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1A79-8A15-4FCB-AA24-6419F68D7C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71767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CA263-654A-40D9-AAB0-83CB4CA0E626}" type="datetimeFigureOut">
              <a:rPr lang="ru-RU" smtClean="0"/>
              <a:t>25.03.2025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1A79-8A15-4FCB-AA24-6419F68D7C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81708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CA263-654A-40D9-AAB0-83CB4CA0E626}" type="datetimeFigureOut">
              <a:rPr lang="ru-RU" smtClean="0"/>
              <a:t>25.03.2025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1A79-8A15-4FCB-AA24-6419F68D7C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70657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CA263-654A-40D9-AAB0-83CB4CA0E626}" type="datetimeFigureOut">
              <a:rPr lang="ru-RU" smtClean="0"/>
              <a:t>25.03.2025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1A79-8A15-4FCB-AA24-6419F68D7C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56338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CA263-654A-40D9-AAB0-83CB4CA0E626}" type="datetimeFigureOut">
              <a:rPr lang="ru-RU" smtClean="0"/>
              <a:t>25.03.2025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1A79-8A15-4FCB-AA24-6419F68D7C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04872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CA263-654A-40D9-AAB0-83CB4CA0E626}" type="datetimeFigureOut">
              <a:rPr lang="ru-RU" smtClean="0"/>
              <a:t>25.03.2025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1A79-8A15-4FCB-AA24-6419F68D7C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970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CA263-654A-40D9-AAB0-83CB4CA0E626}" type="datetimeFigureOut">
              <a:rPr lang="ru-RU" smtClean="0"/>
              <a:t>25.03.2025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1A79-8A15-4FCB-AA24-6419F68D7C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39842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CA263-654A-40D9-AAB0-83CB4CA0E626}" type="datetimeFigureOut">
              <a:rPr lang="ru-RU" smtClean="0"/>
              <a:t>25.03.2025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181A79-8A15-4FCB-AA24-6419F68D7C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8486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EDB674-685B-496B-9239-C750F3FEBE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EAE85F-2CEB-400F-A61F-63FF1BCD2C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42C1D71-F9B8-4289-A5D3-1C7F77EEA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01315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562C20-A6BB-494D-AA6E-CD5619E7CE2A}"/>
              </a:ext>
            </a:extLst>
          </p:cNvPr>
          <p:cNvSpPr txBox="1"/>
          <p:nvPr/>
        </p:nvSpPr>
        <p:spPr>
          <a:xfrm>
            <a:off x="166878" y="1621191"/>
            <a:ext cx="6176772" cy="60406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Оргкомитет VIII Всероссийского фестиваля детского и юношеского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творчества «Золотое наследие  - АЛТЫН МИРАС»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выражает благодарность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Абзалиловой Алсу </a:t>
            </a: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Расыховне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4000" b="1" dirty="0" smtClean="0">
              <a:latin typeface="Arabic Cyr (kerning fixed)" panose="04000506020000020004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преподавателю МБУДО "ДМШ № 3 им. Р. </a:t>
            </a:r>
            <a:r>
              <a:rPr lang="ru-RU" sz="14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Яхина</a:t>
            </a: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" </a:t>
            </a:r>
            <a:r>
              <a:rPr lang="ru-RU" sz="14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г.Казани</a:t>
            </a:r>
            <a:endParaRPr lang="ru-RU" sz="14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ru-RU" sz="14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высокий профессиональный уровень в подготовке участников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VIII Всероссийского фестиваля детского и юношеского творчества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«ЗОЛОТОЕ НАСЛЕДИЕ - АЛТЫН МИРАС»</a:t>
            </a:r>
          </a:p>
        </p:txBody>
      </p:sp>
    </p:spTree>
    <p:extLst>
      <p:ext uri="{BB962C8B-B14F-4D97-AF65-F5344CB8AC3E}">
        <p14:creationId xmlns:p14="http://schemas.microsoft.com/office/powerpoint/2010/main" val="31933957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EDB674-685B-496B-9239-C750F3FEBE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EAE85F-2CEB-400F-A61F-63FF1BCD2C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42C1D71-F9B8-4289-A5D3-1C7F77EEA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01315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562C20-A6BB-494D-AA6E-CD5619E7CE2A}"/>
              </a:ext>
            </a:extLst>
          </p:cNvPr>
          <p:cNvSpPr txBox="1"/>
          <p:nvPr/>
        </p:nvSpPr>
        <p:spPr>
          <a:xfrm>
            <a:off x="166878" y="1621191"/>
            <a:ext cx="6176772" cy="60406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Оргкомитет VIII Всероссийского фестиваля детского и юношеского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творчества «Золотое наследие  - АЛТЫН МИРАС»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выражает благодарность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Абитовой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Марине Владимировне  </a:t>
            </a:r>
            <a:endParaRPr lang="ru-RU" sz="4000" b="1" dirty="0" smtClean="0">
              <a:latin typeface="Arabic Cyr (kerning fixed)" panose="04000506020000020004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преподавателю МБУДО «ДШИ» Приволжского района </a:t>
            </a:r>
            <a:r>
              <a:rPr lang="ru-RU" sz="1400" b="1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г.Казани</a:t>
            </a:r>
            <a:endParaRPr lang="ru-RU" sz="1400" b="1" i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ru-RU" sz="14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высокий профессиональный уровень в подготовке участников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VIII Всероссийского фестиваля детского и юношеского творчества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«ЗОЛОТОЕ НАСЛЕДИЕ - АЛТЫН МИРАС»</a:t>
            </a:r>
          </a:p>
        </p:txBody>
      </p:sp>
    </p:spTree>
    <p:extLst>
      <p:ext uri="{BB962C8B-B14F-4D97-AF65-F5344CB8AC3E}">
        <p14:creationId xmlns:p14="http://schemas.microsoft.com/office/powerpoint/2010/main" val="463397915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EDB674-685B-496B-9239-C750F3FEBE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EAE85F-2CEB-400F-A61F-63FF1BCD2C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42C1D71-F9B8-4289-A5D3-1C7F77EEA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01315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562C20-A6BB-494D-AA6E-CD5619E7CE2A}"/>
              </a:ext>
            </a:extLst>
          </p:cNvPr>
          <p:cNvSpPr txBox="1"/>
          <p:nvPr/>
        </p:nvSpPr>
        <p:spPr>
          <a:xfrm>
            <a:off x="166878" y="1621191"/>
            <a:ext cx="6176772" cy="60406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Оргкомитет VIII Всероссийского фестиваля детского и юношеского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творчества «Золотое наследие  - АЛТЫН МИРАС»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выражает благодарность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Шайдуллину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Нафису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Фанисовичу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концертмейстеру МБУДО "ДШИ №4" Советского района г. Казани</a:t>
            </a:r>
            <a:endParaRPr lang="ru-RU" sz="1400" b="1" i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ru-RU" sz="14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высокий профессиональный уровень в подготовке участников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VIII Всероссийского фестиваля детского и юношеского творчества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«ЗОЛОТОЕ НАСЛЕДИЕ - АЛТЫН МИРАС»</a:t>
            </a:r>
          </a:p>
        </p:txBody>
      </p:sp>
    </p:spTree>
    <p:extLst>
      <p:ext uri="{BB962C8B-B14F-4D97-AF65-F5344CB8AC3E}">
        <p14:creationId xmlns:p14="http://schemas.microsoft.com/office/powerpoint/2010/main" val="38819721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EDB674-685B-496B-9239-C750F3FEBE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EAE85F-2CEB-400F-A61F-63FF1BCD2C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42C1D71-F9B8-4289-A5D3-1C7F77EEA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01315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562C20-A6BB-494D-AA6E-CD5619E7CE2A}"/>
              </a:ext>
            </a:extLst>
          </p:cNvPr>
          <p:cNvSpPr txBox="1"/>
          <p:nvPr/>
        </p:nvSpPr>
        <p:spPr>
          <a:xfrm>
            <a:off x="166878" y="1621191"/>
            <a:ext cx="6176772" cy="62690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Оргкомитет VIII Всероссийского фестиваля детского и юношеского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творчества «Золотое наследие  - АЛТЫН МИРАС»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выражает благодарность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Асановой </a:t>
            </a: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Раиле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Мунировне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4000" b="1" dirty="0" smtClean="0">
              <a:latin typeface="Arabic Cyr (kerning fixed)" panose="04000506020000020004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воспитателю по обучению татарскому языку МАДОУ «Детский сад №357 комбинированного вида» Приволжского района </a:t>
            </a:r>
            <a:r>
              <a:rPr lang="ru-RU" sz="1400" b="1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г.Казани</a:t>
            </a:r>
            <a:endParaRPr lang="ru-RU" sz="1400" b="1" i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ru-RU" sz="14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высокий профессиональный уровень в подготовке участников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VIII Всероссийского фестиваля детского и юношеского творчества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«ЗОЛОТОЕ НАСЛЕДИЕ - АЛТЫН МИРАС»</a:t>
            </a:r>
          </a:p>
        </p:txBody>
      </p:sp>
    </p:spTree>
    <p:extLst>
      <p:ext uri="{BB962C8B-B14F-4D97-AF65-F5344CB8AC3E}">
        <p14:creationId xmlns:p14="http://schemas.microsoft.com/office/powerpoint/2010/main" val="36910099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EDB674-685B-496B-9239-C750F3FEBE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EAE85F-2CEB-400F-A61F-63FF1BCD2C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42C1D71-F9B8-4289-A5D3-1C7F77EEA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01315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562C20-A6BB-494D-AA6E-CD5619E7CE2A}"/>
              </a:ext>
            </a:extLst>
          </p:cNvPr>
          <p:cNvSpPr txBox="1"/>
          <p:nvPr/>
        </p:nvSpPr>
        <p:spPr>
          <a:xfrm>
            <a:off x="166878" y="1621191"/>
            <a:ext cx="6176772" cy="60406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Оргкомитет VIII Всероссийского фестиваля детского и юношеского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творчества «Золотое наследие  - АЛТЫН МИРАС»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выражает благодарность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Бакищевой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Адель </a:t>
            </a:r>
            <a:r>
              <a:rPr lang="ru-RU" sz="4000" b="1" dirty="0" err="1" smtClean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Аблегазиевне</a:t>
            </a:r>
            <a:endParaRPr lang="ru-RU" sz="4000" b="1" dirty="0" smtClean="0">
              <a:latin typeface="Arabic Cyr (kerning fixed)" panose="04000506020000020004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преподавателю МБУДО «ДШИ» Приволжского района </a:t>
            </a:r>
            <a:r>
              <a:rPr lang="ru-RU" sz="1400" b="1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г.Казани</a:t>
            </a:r>
            <a:endParaRPr lang="ru-RU" sz="1400" b="1" i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ru-RU" sz="14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высокий профессиональный уровень в подготовке участников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VIII Всероссийского фестиваля детского и юношеского творчества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«ЗОЛОТОЕ НАСЛЕДИЕ - АЛТЫН МИРАС»</a:t>
            </a:r>
          </a:p>
        </p:txBody>
      </p:sp>
    </p:spTree>
    <p:extLst>
      <p:ext uri="{BB962C8B-B14F-4D97-AF65-F5344CB8AC3E}">
        <p14:creationId xmlns:p14="http://schemas.microsoft.com/office/powerpoint/2010/main" val="868168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EDB674-685B-496B-9239-C750F3FEBE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EAE85F-2CEB-400F-A61F-63FF1BCD2C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42C1D71-F9B8-4289-A5D3-1C7F77EEA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01315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562C20-A6BB-494D-AA6E-CD5619E7CE2A}"/>
              </a:ext>
            </a:extLst>
          </p:cNvPr>
          <p:cNvSpPr txBox="1"/>
          <p:nvPr/>
        </p:nvSpPr>
        <p:spPr>
          <a:xfrm>
            <a:off x="166878" y="1621191"/>
            <a:ext cx="6176772" cy="60406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Оргкомитет VIII Всероссийского фестиваля детского и юношеского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творчества «Золотое наследие  - АЛТЫН МИРАС»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выражает благодарность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Бадрутдиновой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Эльвире </a:t>
            </a: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Мансуровне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4000" b="1" dirty="0" smtClean="0">
              <a:latin typeface="Arabic Cyr (kerning fixed)" panose="04000506020000020004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преподавателю МБУДО «ДМШ №23» Советского района г. </a:t>
            </a:r>
            <a:r>
              <a:rPr lang="ru-RU" sz="14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Казани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ru-RU" sz="14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высокий профессиональный уровень в подготовке участников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VIII Всероссийского фестиваля детского и юношеского творчества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«ЗОЛОТОЕ НАСЛЕДИЕ - АЛТЫН МИРАС»</a:t>
            </a:r>
          </a:p>
        </p:txBody>
      </p:sp>
    </p:spTree>
    <p:extLst>
      <p:ext uri="{BB962C8B-B14F-4D97-AF65-F5344CB8AC3E}">
        <p14:creationId xmlns:p14="http://schemas.microsoft.com/office/powerpoint/2010/main" val="22766591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EDB674-685B-496B-9239-C750F3FEBE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EAE85F-2CEB-400F-A61F-63FF1BCD2C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42C1D71-F9B8-4289-A5D3-1C7F77EEA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01315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562C20-A6BB-494D-AA6E-CD5619E7CE2A}"/>
              </a:ext>
            </a:extLst>
          </p:cNvPr>
          <p:cNvSpPr txBox="1"/>
          <p:nvPr/>
        </p:nvSpPr>
        <p:spPr>
          <a:xfrm>
            <a:off x="166878" y="1621191"/>
            <a:ext cx="6176772" cy="6166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Оргкомитет VIII Всероссийского фестиваля детского и юношеского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творчества «Золотое наследие  - АЛТЫН МИРАС»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выражает благодарность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Бойко Сергею Петровичу </a:t>
            </a:r>
            <a:endParaRPr lang="ru-RU" sz="4000" b="1" dirty="0" smtClean="0">
              <a:latin typeface="Arabic Cyr (kerning fixed)" panose="04000506020000020004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концертмейстеру Муниципального бюджетного учреждения дополнительного образования «Центральная детская музыкальная школа» г. Саратов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высокий профессиональный уровень в подготовке участников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VIII Всероссийского фестиваля детского и юношеского творчества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«ЗОЛОТОЕ НАСЛЕДИЕ - АЛТЫН МИРАС»</a:t>
            </a:r>
          </a:p>
        </p:txBody>
      </p:sp>
    </p:spTree>
    <p:extLst>
      <p:ext uri="{BB962C8B-B14F-4D97-AF65-F5344CB8AC3E}">
        <p14:creationId xmlns:p14="http://schemas.microsoft.com/office/powerpoint/2010/main" val="26185218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EDB674-685B-496B-9239-C750F3FEBE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EAE85F-2CEB-400F-A61F-63FF1BCD2C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42C1D71-F9B8-4289-A5D3-1C7F77EEA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01315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562C20-A6BB-494D-AA6E-CD5619E7CE2A}"/>
              </a:ext>
            </a:extLst>
          </p:cNvPr>
          <p:cNvSpPr txBox="1"/>
          <p:nvPr/>
        </p:nvSpPr>
        <p:spPr>
          <a:xfrm>
            <a:off x="166878" y="1621191"/>
            <a:ext cx="6176772" cy="62690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Оргкомитет VIII Всероссийского фестиваля детского и юношеского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творчества «Золотое наследие  - АЛТЫН МИРАС»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выражает благодарность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Биктагировой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Лилии </a:t>
            </a:r>
            <a:r>
              <a:rPr lang="ru-RU" sz="4000" b="1" dirty="0" err="1" smtClean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Назиповне</a:t>
            </a:r>
            <a:endParaRPr lang="ru-RU" sz="4000" b="1" dirty="0" smtClean="0">
              <a:latin typeface="Arabic Cyr (kerning fixed)" panose="04000506020000020004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преподавателю МАОУ "Гимназия №139 - Центр образования" Приволжского района города </a:t>
            </a:r>
            <a:r>
              <a:rPr lang="ru-RU" sz="14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Казани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ru-RU" sz="14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высокий профессиональный уровень в подготовке участников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VIII Всероссийского фестиваля детского и юношеского творчества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«ЗОЛОТОЕ НАСЛЕДИЕ - АЛТЫН МИРАС»</a:t>
            </a:r>
          </a:p>
        </p:txBody>
      </p:sp>
    </p:spTree>
    <p:extLst>
      <p:ext uri="{BB962C8B-B14F-4D97-AF65-F5344CB8AC3E}">
        <p14:creationId xmlns:p14="http://schemas.microsoft.com/office/powerpoint/2010/main" val="32398518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EDB674-685B-496B-9239-C750F3FEBE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EAE85F-2CEB-400F-A61F-63FF1BCD2C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42C1D71-F9B8-4289-A5D3-1C7F77EEA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01315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562C20-A6BB-494D-AA6E-CD5619E7CE2A}"/>
              </a:ext>
            </a:extLst>
          </p:cNvPr>
          <p:cNvSpPr txBox="1"/>
          <p:nvPr/>
        </p:nvSpPr>
        <p:spPr>
          <a:xfrm>
            <a:off x="166878" y="1621191"/>
            <a:ext cx="6176772" cy="60406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Оргкомитет VIII Всероссийского фестиваля детского и юношеского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творчества «Золотое наследие  - АЛТЫН МИРАС»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выражает благодарность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Бикчантаеву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Ринату </a:t>
            </a: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Бикбулатовичу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4000" b="1" dirty="0" smtClean="0">
              <a:latin typeface="Arabic Cyr (kerning fixed)" panose="04000506020000020004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преподавателю МБУДО «ДШИ» Приволжского района </a:t>
            </a:r>
            <a:r>
              <a:rPr lang="ru-RU" sz="1400" b="1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г.Казани</a:t>
            </a:r>
            <a:endParaRPr lang="ru-RU" sz="1400" b="1" i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ru-RU" sz="14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высокий профессиональный уровень в подготовке участников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VIII Всероссийского фестиваля детского и юношеского творчества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«ЗОЛОТОЕ НАСЛЕДИЕ - АЛТЫН МИРАС»</a:t>
            </a:r>
          </a:p>
        </p:txBody>
      </p:sp>
    </p:spTree>
    <p:extLst>
      <p:ext uri="{BB962C8B-B14F-4D97-AF65-F5344CB8AC3E}">
        <p14:creationId xmlns:p14="http://schemas.microsoft.com/office/powerpoint/2010/main" val="26120191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EDB674-685B-496B-9239-C750F3FEBE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EAE85F-2CEB-400F-A61F-63FF1BCD2C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42C1D71-F9B8-4289-A5D3-1C7F77EEA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01315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562C20-A6BB-494D-AA6E-CD5619E7CE2A}"/>
              </a:ext>
            </a:extLst>
          </p:cNvPr>
          <p:cNvSpPr txBox="1"/>
          <p:nvPr/>
        </p:nvSpPr>
        <p:spPr>
          <a:xfrm>
            <a:off x="166878" y="1621191"/>
            <a:ext cx="6176772" cy="62690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Оргкомитет VIII Всероссийского фестиваля детского и юношеского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творчества «Золотое наследие  - АЛТЫН МИРАС»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выражает благодарность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Брыкля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Александре Алексеевне </a:t>
            </a:r>
            <a:endParaRPr lang="ru-RU" sz="4000" b="1" dirty="0" smtClean="0">
              <a:latin typeface="Arabic Cyr (kerning fixed)" panose="04000506020000020004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преподавателю МБУДО «Детская музыкальная школа №21» Советского района г. </a:t>
            </a:r>
            <a:r>
              <a:rPr lang="ru-RU" sz="14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Казани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ru-RU" sz="14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высокий профессиональный уровень в подготовке участников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VIII Всероссийского фестиваля детского и юношеского творчества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«ЗОЛОТОЕ НАСЛЕДИЕ - АЛТЫН МИРАС»</a:t>
            </a:r>
          </a:p>
        </p:txBody>
      </p:sp>
    </p:spTree>
    <p:extLst>
      <p:ext uri="{BB962C8B-B14F-4D97-AF65-F5344CB8AC3E}">
        <p14:creationId xmlns:p14="http://schemas.microsoft.com/office/powerpoint/2010/main" val="38305229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EDB674-685B-496B-9239-C750F3FEBE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EAE85F-2CEB-400F-A61F-63FF1BCD2C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42C1D71-F9B8-4289-A5D3-1C7F77EEA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01315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562C20-A6BB-494D-AA6E-CD5619E7CE2A}"/>
              </a:ext>
            </a:extLst>
          </p:cNvPr>
          <p:cNvSpPr txBox="1"/>
          <p:nvPr/>
        </p:nvSpPr>
        <p:spPr>
          <a:xfrm>
            <a:off x="166878" y="1621191"/>
            <a:ext cx="6176772" cy="62690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Оргкомитет VIII Всероссийского фестиваля детского и юношеского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творчества «Золотое наследие  - АЛТЫН МИРАС»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выражает благодарность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Барановой Светлане Александровне </a:t>
            </a:r>
            <a:endParaRPr lang="ru-RU" sz="4000" b="1" dirty="0" smtClean="0">
              <a:latin typeface="Arabic Cyr (kerning fixed)" panose="04000506020000020004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концертмейстеру МБУДО «Детская музыкальная школа имени </a:t>
            </a:r>
            <a:r>
              <a:rPr lang="ru-RU" sz="14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Джаудата</a:t>
            </a: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Файзи</a:t>
            </a: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Приволжского района </a:t>
            </a:r>
            <a:r>
              <a:rPr lang="ru-RU" sz="1400" b="1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г.Казани</a:t>
            </a:r>
            <a:endParaRPr lang="ru-RU" sz="1400" b="1" i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ru-RU" sz="14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высокий профессиональный уровень в подготовке участников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VIII Всероссийского фестиваля детского и юношеского творчества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«ЗОЛОТОЕ НАСЛЕДИЕ - АЛТЫН МИРАС»</a:t>
            </a:r>
          </a:p>
        </p:txBody>
      </p:sp>
    </p:spTree>
    <p:extLst>
      <p:ext uri="{BB962C8B-B14F-4D97-AF65-F5344CB8AC3E}">
        <p14:creationId xmlns:p14="http://schemas.microsoft.com/office/powerpoint/2010/main" val="32218792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EDB674-685B-496B-9239-C750F3FEBE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EAE85F-2CEB-400F-A61F-63FF1BCD2C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42C1D71-F9B8-4289-A5D3-1C7F77EEA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01315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562C20-A6BB-494D-AA6E-CD5619E7CE2A}"/>
              </a:ext>
            </a:extLst>
          </p:cNvPr>
          <p:cNvSpPr txBox="1"/>
          <p:nvPr/>
        </p:nvSpPr>
        <p:spPr>
          <a:xfrm>
            <a:off x="166878" y="1621191"/>
            <a:ext cx="6176772" cy="5786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Оргкомитет VIII Всероссийского фестиваля детского и юношеского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творчества «Золотое наследие  - АЛТЫН МИРАС»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выражает благодарность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0"/>
              </a:spcAft>
            </a:pP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Вафиной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Фирдаусе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Хафизовне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</a:t>
            </a:r>
            <a:endParaRPr lang="ru-RU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0"/>
              </a:spcAft>
            </a:pPr>
            <a:r>
              <a:rPr lang="tt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преподавателю МБУДО «ДМШ №1» Кировского района г.Казани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ru-RU" sz="14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высокий профессиональный уровень в подготовке участников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VIII Всероссийского фестиваля детского и юношеского творчества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«ЗОЛОТОЕ НАСЛЕДИЕ - АЛТЫН МИРАС»</a:t>
            </a:r>
          </a:p>
        </p:txBody>
      </p:sp>
    </p:spTree>
    <p:extLst>
      <p:ext uri="{BB962C8B-B14F-4D97-AF65-F5344CB8AC3E}">
        <p14:creationId xmlns:p14="http://schemas.microsoft.com/office/powerpoint/2010/main" val="2245074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EDB674-685B-496B-9239-C750F3FEBE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EAE85F-2CEB-400F-A61F-63FF1BCD2C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42C1D71-F9B8-4289-A5D3-1C7F77EEA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01315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562C20-A6BB-494D-AA6E-CD5619E7CE2A}"/>
              </a:ext>
            </a:extLst>
          </p:cNvPr>
          <p:cNvSpPr txBox="1"/>
          <p:nvPr/>
        </p:nvSpPr>
        <p:spPr>
          <a:xfrm>
            <a:off x="166878" y="1621191"/>
            <a:ext cx="6176772" cy="60406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Оргкомитет VIII Всероссийского фестиваля детского и юношеского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творчества «Золотое наследие  - АЛТЫН МИРАС»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выражает благодарность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Абульхановой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Гузель </a:t>
            </a: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Шамильевне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4000" b="1" dirty="0" smtClean="0">
              <a:latin typeface="Arabic Cyr (kerning fixed)" panose="04000506020000020004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преподавателю МБУДО «Детская школа искусств №2» </a:t>
            </a:r>
            <a:r>
              <a:rPr lang="ru-RU" sz="1400" b="1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г.Казани</a:t>
            </a:r>
            <a:endParaRPr lang="ru-RU" sz="1400" b="1" i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ru-RU" sz="14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высокий профессиональный уровень в подготовке участников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VIII Всероссийского фестиваля детского и юношеского творчества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«ЗОЛОТОЕ НАСЛЕДИЕ - АЛТЫН МИРАС»</a:t>
            </a:r>
          </a:p>
        </p:txBody>
      </p:sp>
    </p:spTree>
    <p:extLst>
      <p:ext uri="{BB962C8B-B14F-4D97-AF65-F5344CB8AC3E}">
        <p14:creationId xmlns:p14="http://schemas.microsoft.com/office/powerpoint/2010/main" val="33403154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EDB674-685B-496B-9239-C750F3FEBE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EAE85F-2CEB-400F-A61F-63FF1BCD2C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42C1D71-F9B8-4289-A5D3-1C7F77EEA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01315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562C20-A6BB-494D-AA6E-CD5619E7CE2A}"/>
              </a:ext>
            </a:extLst>
          </p:cNvPr>
          <p:cNvSpPr txBox="1"/>
          <p:nvPr/>
        </p:nvSpPr>
        <p:spPr>
          <a:xfrm>
            <a:off x="166878" y="1621191"/>
            <a:ext cx="6176772" cy="62690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Оргкомитет VIII Всероссийского фестиваля детского и юношеского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творчества «Золотое наследие  - АЛТЫН МИРАС»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выражает благодарность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Возжаевой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Дарье </a:t>
            </a:r>
            <a:r>
              <a:rPr lang="ru-RU" sz="4000" b="1" dirty="0" smtClean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Алексеевне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концертмейстеру МБУДО «Детская музыкальная школа №21» Советского района г. </a:t>
            </a:r>
            <a:r>
              <a:rPr lang="ru-RU" sz="14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Казани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ru-RU" sz="14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высокий профессиональный уровень в подготовке участников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VIII Всероссийского фестиваля детского и юношеского творчества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«ЗОЛОТОЕ НАСЛЕДИЕ - АЛТЫН МИРАС»</a:t>
            </a:r>
          </a:p>
        </p:txBody>
      </p:sp>
    </p:spTree>
    <p:extLst>
      <p:ext uri="{BB962C8B-B14F-4D97-AF65-F5344CB8AC3E}">
        <p14:creationId xmlns:p14="http://schemas.microsoft.com/office/powerpoint/2010/main" val="37866384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EDB674-685B-496B-9239-C750F3FEBE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EAE85F-2CEB-400F-A61F-63FF1BCD2C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42C1D71-F9B8-4289-A5D3-1C7F77EEA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01315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562C20-A6BB-494D-AA6E-CD5619E7CE2A}"/>
              </a:ext>
            </a:extLst>
          </p:cNvPr>
          <p:cNvSpPr txBox="1"/>
          <p:nvPr/>
        </p:nvSpPr>
        <p:spPr>
          <a:xfrm>
            <a:off x="166878" y="1621191"/>
            <a:ext cx="6176772" cy="60406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Оргкомитет VIII Всероссийского фестиваля детского и юношеского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творчества «Золотое наследие  - АЛТЫН МИРАС»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выражает благодарность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Валиуллиной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Гульфие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Идрисовне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4000" b="1" dirty="0" smtClean="0">
              <a:latin typeface="Arabic Cyr (kerning fixed)" panose="04000506020000020004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преподавателю МБУДО «ДМШ №3 им. </a:t>
            </a:r>
            <a:r>
              <a:rPr lang="ru-RU" sz="14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Р.Яхина</a:t>
            </a: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г. </a:t>
            </a:r>
            <a:r>
              <a:rPr lang="ru-RU" sz="14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Казани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ru-RU" sz="14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высокий профессиональный уровень в подготовке участников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VIII Всероссийского фестиваля детского и юношеского творчества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«ЗОЛОТОЕ НАСЛЕДИЕ - АЛТЫН МИРАС»</a:t>
            </a:r>
          </a:p>
        </p:txBody>
      </p:sp>
    </p:spTree>
    <p:extLst>
      <p:ext uri="{BB962C8B-B14F-4D97-AF65-F5344CB8AC3E}">
        <p14:creationId xmlns:p14="http://schemas.microsoft.com/office/powerpoint/2010/main" val="24315122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EDB674-685B-496B-9239-C750F3FEBE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EAE85F-2CEB-400F-A61F-63FF1BCD2C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42C1D71-F9B8-4289-A5D3-1C7F77EEA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01315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562C20-A6BB-494D-AA6E-CD5619E7CE2A}"/>
              </a:ext>
            </a:extLst>
          </p:cNvPr>
          <p:cNvSpPr txBox="1"/>
          <p:nvPr/>
        </p:nvSpPr>
        <p:spPr>
          <a:xfrm>
            <a:off x="166878" y="1621191"/>
            <a:ext cx="6176772" cy="62690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Оргкомитет VIII Всероссийского фестиваля детского и юношеского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творчества «Золотое наследие  - АЛТЫН МИРАС»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выражает благодарность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Валиевой </a:t>
            </a: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Алие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Ильхамовне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4000" b="1" dirty="0" smtClean="0">
              <a:latin typeface="Arabic Cyr (kerning fixed)" panose="04000506020000020004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учителю-дефектологу, логопеду МАДОУ «Детский сад №357 комбинированного вида» Приволжского района </a:t>
            </a:r>
            <a:r>
              <a:rPr lang="ru-RU" sz="1400" b="1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г.Казани</a:t>
            </a:r>
            <a:endParaRPr lang="ru-RU" sz="1400" b="1" i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ru-RU" sz="14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высокий профессиональный уровень в подготовке участников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VIII Всероссийского фестиваля детского и юношеского творчества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«ЗОЛОТОЕ НАСЛЕДИЕ - АЛТЫН МИРАС»</a:t>
            </a:r>
          </a:p>
        </p:txBody>
      </p:sp>
    </p:spTree>
    <p:extLst>
      <p:ext uri="{BB962C8B-B14F-4D97-AF65-F5344CB8AC3E}">
        <p14:creationId xmlns:p14="http://schemas.microsoft.com/office/powerpoint/2010/main" val="19028135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EDB674-685B-496B-9239-C750F3FEBE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EAE85F-2CEB-400F-A61F-63FF1BCD2C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42C1D71-F9B8-4289-A5D3-1C7F77EEA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01315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562C20-A6BB-494D-AA6E-CD5619E7CE2A}"/>
              </a:ext>
            </a:extLst>
          </p:cNvPr>
          <p:cNvSpPr txBox="1"/>
          <p:nvPr/>
        </p:nvSpPr>
        <p:spPr>
          <a:xfrm>
            <a:off x="166878" y="1621191"/>
            <a:ext cx="6176772" cy="60406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Оргкомитет VIII Всероссийского фестиваля детского и юношеского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творчества «Золотое наследие  - АЛТЫН МИРАС»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выражает благодарность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Валеевой </a:t>
            </a: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Зульфие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Айдаровне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4000" b="1" dirty="0" smtClean="0">
              <a:latin typeface="Arabic Cyr (kerning fixed)" panose="04000506020000020004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преподавателю МБУДО «ДШИ» Приволжского района г. </a:t>
            </a:r>
            <a:r>
              <a:rPr lang="ru-RU" sz="14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Казани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ru-RU" sz="14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высокий профессиональный уровень в подготовке участников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VIII Всероссийского фестиваля детского и юношеского творчества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«ЗОЛОТОЕ НАСЛЕДИЕ - АЛТЫН МИРАС»</a:t>
            </a:r>
          </a:p>
        </p:txBody>
      </p:sp>
    </p:spTree>
    <p:extLst>
      <p:ext uri="{BB962C8B-B14F-4D97-AF65-F5344CB8AC3E}">
        <p14:creationId xmlns:p14="http://schemas.microsoft.com/office/powerpoint/2010/main" val="9343052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EDB674-685B-496B-9239-C750F3FEBE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EAE85F-2CEB-400F-A61F-63FF1BCD2C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42C1D71-F9B8-4289-A5D3-1C7F77EEA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01315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562C20-A6BB-494D-AA6E-CD5619E7CE2A}"/>
              </a:ext>
            </a:extLst>
          </p:cNvPr>
          <p:cNvSpPr txBox="1"/>
          <p:nvPr/>
        </p:nvSpPr>
        <p:spPr>
          <a:xfrm>
            <a:off x="166878" y="1621191"/>
            <a:ext cx="6176772" cy="62690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Оргкомитет VIII Всероссийского фестиваля детского и юношеского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творчества «Золотое наследие  - АЛТЫН МИРАС»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выражает благодарность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Валеевой </a:t>
            </a: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Гузалие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Мухаметзакиевне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4000" b="1" dirty="0" smtClean="0">
              <a:latin typeface="Arabic Cyr (kerning fixed)" panose="04000506020000020004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преподавателю МБУДО «Детская музыкальная школа №3 им. Р. </a:t>
            </a:r>
            <a:r>
              <a:rPr lang="ru-RU" sz="14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Яхин</a:t>
            </a: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г. </a:t>
            </a:r>
            <a:r>
              <a:rPr lang="ru-RU" sz="14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Казани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ru-RU" sz="14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высокий профессиональный уровень в подготовке участников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VIII Всероссийского фестиваля детского и юношеского творчества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«ЗОЛОТОЕ НАСЛЕДИЕ - АЛТЫН МИРАС»</a:t>
            </a:r>
          </a:p>
        </p:txBody>
      </p:sp>
    </p:spTree>
    <p:extLst>
      <p:ext uri="{BB962C8B-B14F-4D97-AF65-F5344CB8AC3E}">
        <p14:creationId xmlns:p14="http://schemas.microsoft.com/office/powerpoint/2010/main" val="24038421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EDB674-685B-496B-9239-C750F3FEBE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EAE85F-2CEB-400F-A61F-63FF1BCD2C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42C1D71-F9B8-4289-A5D3-1C7F77EEA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01315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562C20-A6BB-494D-AA6E-CD5619E7CE2A}"/>
              </a:ext>
            </a:extLst>
          </p:cNvPr>
          <p:cNvSpPr txBox="1"/>
          <p:nvPr/>
        </p:nvSpPr>
        <p:spPr>
          <a:xfrm>
            <a:off x="166878" y="1621191"/>
            <a:ext cx="6176772" cy="60406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Оргкомитет VIII Всероссийского фестиваля детского и юношеского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творчества «Золотое наследие  - АЛТЫН МИРАС»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выражает благодарность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Васельевой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Аграфене Антоновне </a:t>
            </a:r>
            <a:endParaRPr lang="ru-RU" sz="4000" b="1" dirty="0" smtClean="0">
              <a:latin typeface="Arabic Cyr (kerning fixed)" panose="04000506020000020004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преподавателю МБУДО «ДШИ» Приволжского района г. </a:t>
            </a:r>
            <a:r>
              <a:rPr lang="ru-RU" sz="14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Казани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ru-RU" sz="14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высокий профессиональный уровень в подготовке участников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VIII Всероссийского фестиваля детского и юношеского творчества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«ЗОЛОТОЕ НАСЛЕДИЕ - АЛТЫН МИРАС»</a:t>
            </a:r>
          </a:p>
        </p:txBody>
      </p:sp>
    </p:spTree>
    <p:extLst>
      <p:ext uri="{BB962C8B-B14F-4D97-AF65-F5344CB8AC3E}">
        <p14:creationId xmlns:p14="http://schemas.microsoft.com/office/powerpoint/2010/main" val="10400888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EDB674-685B-496B-9239-C750F3FEBE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EAE85F-2CEB-400F-A61F-63FF1BCD2C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42C1D71-F9B8-4289-A5D3-1C7F77EEA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01315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562C20-A6BB-494D-AA6E-CD5619E7CE2A}"/>
              </a:ext>
            </a:extLst>
          </p:cNvPr>
          <p:cNvSpPr txBox="1"/>
          <p:nvPr/>
        </p:nvSpPr>
        <p:spPr>
          <a:xfrm>
            <a:off x="166878" y="1621191"/>
            <a:ext cx="6176772" cy="62690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Оргкомитет VIII Всероссийского фестиваля детского и юношеского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творчества «Золотое наследие  - АЛТЫН МИРАС»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выражает благодарность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Гараевой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Эльмире </a:t>
            </a: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Тагировне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4000" b="1" dirty="0" smtClean="0">
              <a:latin typeface="Arabic Cyr (kerning fixed)" panose="04000506020000020004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преподавателю МАОУ «Гимназия №139  - Центр образования» Приволжского района г. </a:t>
            </a:r>
            <a:r>
              <a:rPr lang="ru-RU" sz="14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Казани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ru-RU" sz="14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высокий профессиональный уровень в подготовке участников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VIII Всероссийского фестиваля детского и юношеского творчества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«ЗОЛОТОЕ НАСЛЕДИЕ - АЛТЫН МИРАС»</a:t>
            </a:r>
          </a:p>
        </p:txBody>
      </p:sp>
    </p:spTree>
    <p:extLst>
      <p:ext uri="{BB962C8B-B14F-4D97-AF65-F5344CB8AC3E}">
        <p14:creationId xmlns:p14="http://schemas.microsoft.com/office/powerpoint/2010/main" val="20832631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EDB674-685B-496B-9239-C750F3FEBE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EAE85F-2CEB-400F-A61F-63FF1BCD2C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42C1D71-F9B8-4289-A5D3-1C7F77EEA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01315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562C20-A6BB-494D-AA6E-CD5619E7CE2A}"/>
              </a:ext>
            </a:extLst>
          </p:cNvPr>
          <p:cNvSpPr txBox="1"/>
          <p:nvPr/>
        </p:nvSpPr>
        <p:spPr>
          <a:xfrm>
            <a:off x="166878" y="1621191"/>
            <a:ext cx="6176772" cy="62690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Оргкомитет VIII Всероссийского фестиваля детского и юношеского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творчества «Золотое наследие  - АЛТЫН МИРАС»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выражает благодарность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Глазуновой Галине Борисовне </a:t>
            </a:r>
            <a:endParaRPr lang="ru-RU" sz="4000" b="1" dirty="0" smtClean="0">
              <a:latin typeface="Arabic Cyr (kerning fixed)" panose="04000506020000020004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преподавателю МАОУ «Гимназия №139-Центр образования Приволжского р-на г. </a:t>
            </a:r>
            <a:r>
              <a:rPr lang="ru-RU" sz="14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Казани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ru-RU" sz="14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высокий профессиональный уровень в подготовке участников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VIII Всероссийского фестиваля детского и юношеского творчества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«ЗОЛОТОЕ НАСЛЕДИЕ - АЛТЫН МИРАС»</a:t>
            </a:r>
          </a:p>
        </p:txBody>
      </p:sp>
    </p:spTree>
    <p:extLst>
      <p:ext uri="{BB962C8B-B14F-4D97-AF65-F5344CB8AC3E}">
        <p14:creationId xmlns:p14="http://schemas.microsoft.com/office/powerpoint/2010/main" val="26618028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EDB674-685B-496B-9239-C750F3FEBE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EAE85F-2CEB-400F-A61F-63FF1BCD2C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42C1D71-F9B8-4289-A5D3-1C7F77EEA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01315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562C20-A6BB-494D-AA6E-CD5619E7CE2A}"/>
              </a:ext>
            </a:extLst>
          </p:cNvPr>
          <p:cNvSpPr txBox="1"/>
          <p:nvPr/>
        </p:nvSpPr>
        <p:spPr>
          <a:xfrm>
            <a:off x="166878" y="1621191"/>
            <a:ext cx="6176772" cy="62690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Оргкомитет VIII Всероссийского фестиваля детского и юношеского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творчества «Золотое наследие  - АЛТЫН МИРАС»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выражает благодарность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Газизову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Алмазу </a:t>
            </a: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Зиннуровичу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4000" b="1" dirty="0" smtClean="0">
              <a:latin typeface="Arabic Cyr (kerning fixed)" panose="04000506020000020004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преподавателю МБОУ ДО «Сабинская ДШИ </a:t>
            </a:r>
            <a:r>
              <a:rPr lang="ru-RU" sz="14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имени </a:t>
            </a:r>
            <a:r>
              <a:rPr lang="ru-RU" sz="14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Хуснуллы</a:t>
            </a: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ru-RU" sz="14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Аллагияр</a:t>
            </a: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Валиуллиных</a:t>
            </a: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</a:t>
            </a:r>
            <a:r>
              <a:rPr lang="ru-RU" sz="14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п.г.т</a:t>
            </a: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Богатые </a:t>
            </a:r>
            <a:r>
              <a:rPr lang="ru-RU" sz="14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Сабы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ru-RU" sz="1400" b="1" i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</a:t>
            </a: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высокий профессиональный уровень в подготовке участников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VIII Всероссийского фестиваля детского и юношеского творчества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«ЗОЛОТОЕ НАСЛЕДИЕ - АЛТЫН МИРАС»</a:t>
            </a:r>
          </a:p>
        </p:txBody>
      </p:sp>
    </p:spTree>
    <p:extLst>
      <p:ext uri="{BB962C8B-B14F-4D97-AF65-F5344CB8AC3E}">
        <p14:creationId xmlns:p14="http://schemas.microsoft.com/office/powerpoint/2010/main" val="33018780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EDB674-685B-496B-9239-C750F3FEBE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EAE85F-2CEB-400F-A61F-63FF1BCD2C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42C1D71-F9B8-4289-A5D3-1C7F77EEA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01315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562C20-A6BB-494D-AA6E-CD5619E7CE2A}"/>
              </a:ext>
            </a:extLst>
          </p:cNvPr>
          <p:cNvSpPr txBox="1"/>
          <p:nvPr/>
        </p:nvSpPr>
        <p:spPr>
          <a:xfrm>
            <a:off x="166878" y="1621191"/>
            <a:ext cx="6176772" cy="62690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Оргкомитет VIII Всероссийского фестиваля детского и юношеского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творчества «Золотое наследие  - АЛТЫН МИРАС»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выражает благодарность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Газизовой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Гузель </a:t>
            </a:r>
            <a:r>
              <a:rPr lang="ru-RU" sz="4000" b="1" dirty="0" err="1" smtClean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Равилевне</a:t>
            </a:r>
            <a:endParaRPr lang="ru-RU" sz="4000" b="1" dirty="0" smtClean="0">
              <a:latin typeface="Arabic Cyr (kerning fixed)" panose="04000506020000020004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преподавателю МБОУ ДО «Сабинская </a:t>
            </a:r>
            <a:r>
              <a:rPr lang="ru-RU" sz="14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детская </a:t>
            </a: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школа искусств имени </a:t>
            </a:r>
            <a:r>
              <a:rPr lang="ru-RU" sz="14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Хуснуллы</a:t>
            </a: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ru-RU" sz="14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Аллагияр</a:t>
            </a: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Валиуллиных</a:t>
            </a: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</a:t>
            </a:r>
            <a:r>
              <a:rPr lang="ru-RU" sz="14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п.г.т</a:t>
            </a: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Богатые </a:t>
            </a:r>
            <a:r>
              <a:rPr lang="ru-RU" sz="14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Сабы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ru-RU" sz="14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высокий профессиональный уровень в подготовке участников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VIII Всероссийского фестиваля детского и юношеского творчества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«ЗОЛОТОЕ НАСЛЕДИЕ - АЛТЫН МИРАС»</a:t>
            </a:r>
          </a:p>
        </p:txBody>
      </p:sp>
    </p:spTree>
    <p:extLst>
      <p:ext uri="{BB962C8B-B14F-4D97-AF65-F5344CB8AC3E}">
        <p14:creationId xmlns:p14="http://schemas.microsoft.com/office/powerpoint/2010/main" val="10900752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EDB674-685B-496B-9239-C750F3FEBE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EAE85F-2CEB-400F-A61F-63FF1BCD2C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42C1D71-F9B8-4289-A5D3-1C7F77EEA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01315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562C20-A6BB-494D-AA6E-CD5619E7CE2A}"/>
              </a:ext>
            </a:extLst>
          </p:cNvPr>
          <p:cNvSpPr txBox="1"/>
          <p:nvPr/>
        </p:nvSpPr>
        <p:spPr>
          <a:xfrm>
            <a:off x="166878" y="1621191"/>
            <a:ext cx="6176772" cy="62690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Оргкомитет VIII Всероссийского фестиваля детского и юношеского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творчества «Золотое наследие  - АЛТЫН МИРАС»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выражает благодарность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Абубакировой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Наиле </a:t>
            </a: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Хамитовне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4000" b="1" dirty="0" smtClean="0">
              <a:latin typeface="Arabic Cyr (kerning fixed)" panose="04000506020000020004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преподавателю МБУДО «Детская музыкальная школа имени </a:t>
            </a:r>
            <a:r>
              <a:rPr lang="ru-RU" sz="14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Джаудата</a:t>
            </a: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Файзи</a:t>
            </a: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Приволжского района г. </a:t>
            </a:r>
            <a:r>
              <a:rPr lang="ru-RU" sz="14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Казани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ru-RU" sz="14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высокий профессиональный уровень в подготовке участников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VIII Всероссийского фестиваля детского и юношеского творчества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«ЗОЛОТОЕ НАСЛЕДИЕ - АЛТЫН МИРАС»</a:t>
            </a:r>
          </a:p>
        </p:txBody>
      </p:sp>
    </p:spTree>
    <p:extLst>
      <p:ext uri="{BB962C8B-B14F-4D97-AF65-F5344CB8AC3E}">
        <p14:creationId xmlns:p14="http://schemas.microsoft.com/office/powerpoint/2010/main" val="39596674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EDB674-685B-496B-9239-C750F3FEBE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EAE85F-2CEB-400F-A61F-63FF1BCD2C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42C1D71-F9B8-4289-A5D3-1C7F77EEA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01315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562C20-A6BB-494D-AA6E-CD5619E7CE2A}"/>
              </a:ext>
            </a:extLst>
          </p:cNvPr>
          <p:cNvSpPr txBox="1"/>
          <p:nvPr/>
        </p:nvSpPr>
        <p:spPr>
          <a:xfrm>
            <a:off x="166878" y="1621191"/>
            <a:ext cx="6176772" cy="62690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Оргкомитет VIII Всероссийского фестиваля детского и юношеского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творчества «Золотое наследие  - АЛТЫН МИРАС»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выражает благодарность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Галиевой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Эльвире </a:t>
            </a: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Раефовне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4000" b="1" dirty="0" smtClean="0">
              <a:latin typeface="Arabic Cyr (kerning fixed)" panose="04000506020000020004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преподавателю МБОУ ДО «Сабинская </a:t>
            </a:r>
            <a:r>
              <a:rPr lang="ru-RU" sz="14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деская</a:t>
            </a: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школа искусств имени </a:t>
            </a:r>
            <a:r>
              <a:rPr lang="ru-RU" sz="14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Хуснуллы</a:t>
            </a: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ru-RU" sz="14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Аллагияр</a:t>
            </a: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Валиуллиных</a:t>
            </a: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</a:t>
            </a:r>
            <a:r>
              <a:rPr lang="ru-RU" sz="14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п.г.т</a:t>
            </a: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Богатые </a:t>
            </a:r>
            <a:r>
              <a:rPr lang="ru-RU" sz="14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Сабы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ru-RU" sz="14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высокий профессиональный уровень в подготовке участников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VIII Всероссийского фестиваля детского и юношеского творчества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«ЗОЛОТОЕ НАСЛЕДИЕ - АЛТЫН МИРАС»</a:t>
            </a:r>
          </a:p>
        </p:txBody>
      </p:sp>
    </p:spTree>
    <p:extLst>
      <p:ext uri="{BB962C8B-B14F-4D97-AF65-F5344CB8AC3E}">
        <p14:creationId xmlns:p14="http://schemas.microsoft.com/office/powerpoint/2010/main" val="314075115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EDB674-685B-496B-9239-C750F3FEBE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EAE85F-2CEB-400F-A61F-63FF1BCD2C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42C1D71-F9B8-4289-A5D3-1C7F77EEA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01315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562C20-A6BB-494D-AA6E-CD5619E7CE2A}"/>
              </a:ext>
            </a:extLst>
          </p:cNvPr>
          <p:cNvSpPr txBox="1"/>
          <p:nvPr/>
        </p:nvSpPr>
        <p:spPr>
          <a:xfrm>
            <a:off x="166878" y="1621191"/>
            <a:ext cx="6176772" cy="62690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Оргкомитет VIII Всероссийского фестиваля детского и юношеского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творчества «Золотое наследие  - АЛТЫН МИРАС»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выражает благодарность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Галлямовой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Гузель </a:t>
            </a: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Альфатовне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4000" b="1" dirty="0" smtClean="0">
              <a:latin typeface="Arabic Cyr (kerning fixed)" panose="04000506020000020004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музыкальному руководителю МАДОУ «Детский сад №357 комбинированного вида» Приволжского района </a:t>
            </a:r>
            <a:r>
              <a:rPr lang="ru-RU" sz="1400" b="1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г.Казани</a:t>
            </a:r>
            <a:endParaRPr lang="ru-RU" sz="1400" b="1" i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ru-RU" sz="14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высокий профессиональный уровень в подготовке участников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VIII Всероссийского фестиваля детского и юношеского творчества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«ЗОЛОТОЕ НАСЛЕДИЕ - АЛТЫН МИРАС»</a:t>
            </a:r>
          </a:p>
        </p:txBody>
      </p:sp>
    </p:spTree>
    <p:extLst>
      <p:ext uri="{BB962C8B-B14F-4D97-AF65-F5344CB8AC3E}">
        <p14:creationId xmlns:p14="http://schemas.microsoft.com/office/powerpoint/2010/main" val="172937648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EDB674-685B-496B-9239-C750F3FEBE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EAE85F-2CEB-400F-A61F-63FF1BCD2C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42C1D71-F9B8-4289-A5D3-1C7F77EEA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01315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562C20-A6BB-494D-AA6E-CD5619E7CE2A}"/>
              </a:ext>
            </a:extLst>
          </p:cNvPr>
          <p:cNvSpPr txBox="1"/>
          <p:nvPr/>
        </p:nvSpPr>
        <p:spPr>
          <a:xfrm>
            <a:off x="166878" y="1621191"/>
            <a:ext cx="6176772" cy="62690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Оргкомитет VIII Всероссийского фестиваля детского и юношеского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творчества «Золотое наследие  - АЛТЫН МИРАС»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выражает благодарность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Гимадиевой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Алсу </a:t>
            </a: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Рафкатовне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4000" b="1" dirty="0" smtClean="0">
              <a:latin typeface="Arabic Cyr (kerning fixed)" panose="04000506020000020004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старшему воспитателю МАДОУ «Детский сад №357 комбинированного вида» Приволжского района </a:t>
            </a:r>
            <a:r>
              <a:rPr lang="ru-RU" sz="1400" b="1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г.Казани</a:t>
            </a:r>
            <a:endParaRPr lang="ru-RU" sz="1400" b="1" i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ru-RU" sz="14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высокий профессиональный уровень в подготовке участников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VIII Всероссийского фестиваля детского и юношеского творчества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«ЗОЛОТОЕ НАСЛЕДИЕ - АЛТЫН МИРАС»</a:t>
            </a:r>
          </a:p>
        </p:txBody>
      </p:sp>
    </p:spTree>
    <p:extLst>
      <p:ext uri="{BB962C8B-B14F-4D97-AF65-F5344CB8AC3E}">
        <p14:creationId xmlns:p14="http://schemas.microsoft.com/office/powerpoint/2010/main" val="125284612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EDB674-685B-496B-9239-C750F3FEBE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EAE85F-2CEB-400F-A61F-63FF1BCD2C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42C1D71-F9B8-4289-A5D3-1C7F77EEA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01315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562C20-A6BB-494D-AA6E-CD5619E7CE2A}"/>
              </a:ext>
            </a:extLst>
          </p:cNvPr>
          <p:cNvSpPr txBox="1"/>
          <p:nvPr/>
        </p:nvSpPr>
        <p:spPr>
          <a:xfrm>
            <a:off x="166878" y="1621191"/>
            <a:ext cx="6176772" cy="60406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Оргкомитет VIII Всероссийского фестиваля детского и юношеского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творчества «Золотое наследие  - АЛТЫН МИРАС»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выражает благодарность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Гараевой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Альбине </a:t>
            </a: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Рафисовне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4000" b="1" dirty="0" smtClean="0">
              <a:latin typeface="Arabic Cyr (kerning fixed)" panose="04000506020000020004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преподавателю МБУДО «ДШИ» Приволжского района г. </a:t>
            </a:r>
            <a:r>
              <a:rPr lang="ru-RU" sz="14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Казани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ru-RU" sz="14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высокий профессиональный уровень в подготовке участников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VIII Всероссийского фестиваля детского и юношеского творчества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«ЗОЛОТОЕ НАСЛЕДИЕ - АЛТЫН МИРАС»</a:t>
            </a:r>
          </a:p>
        </p:txBody>
      </p:sp>
    </p:spTree>
    <p:extLst>
      <p:ext uri="{BB962C8B-B14F-4D97-AF65-F5344CB8AC3E}">
        <p14:creationId xmlns:p14="http://schemas.microsoft.com/office/powerpoint/2010/main" val="218593075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EDB674-685B-496B-9239-C750F3FEBE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EAE85F-2CEB-400F-A61F-63FF1BCD2C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42C1D71-F9B8-4289-A5D3-1C7F77EEA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01315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562C20-A6BB-494D-AA6E-CD5619E7CE2A}"/>
              </a:ext>
            </a:extLst>
          </p:cNvPr>
          <p:cNvSpPr txBox="1"/>
          <p:nvPr/>
        </p:nvSpPr>
        <p:spPr>
          <a:xfrm>
            <a:off x="166878" y="1621191"/>
            <a:ext cx="6176772" cy="60406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Оргкомитет VIII Всероссийского фестиваля детского и юношеского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творчества «Золотое наследие  - АЛТЫН МИРАС»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выражает благодарность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Габдулхаковой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Алисе </a:t>
            </a:r>
            <a:r>
              <a:rPr lang="ru-RU" sz="4000" b="1" dirty="0" err="1" smtClean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Габдулхабировне</a:t>
            </a:r>
            <a:endParaRPr lang="ru-RU" sz="4000" b="1" dirty="0" smtClean="0">
              <a:latin typeface="Arabic Cyr (kerning fixed)" panose="04000506020000020004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преподавателю МБУДО «ДШИ» Приволжского района г. </a:t>
            </a:r>
            <a:r>
              <a:rPr lang="ru-RU" sz="14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Казани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ru-RU" sz="14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высокий профессиональный уровень в подготовке участников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VIII Всероссийского фестиваля детского и юношеского творчества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«ЗОЛОТОЕ НАСЛЕДИЕ - АЛТЫН МИРАС»</a:t>
            </a:r>
          </a:p>
        </p:txBody>
      </p:sp>
    </p:spTree>
    <p:extLst>
      <p:ext uri="{BB962C8B-B14F-4D97-AF65-F5344CB8AC3E}">
        <p14:creationId xmlns:p14="http://schemas.microsoft.com/office/powerpoint/2010/main" val="73564456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EDB674-685B-496B-9239-C750F3FEBE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EAE85F-2CEB-400F-A61F-63FF1BCD2C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42C1D71-F9B8-4289-A5D3-1C7F77EEA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01315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562C20-A6BB-494D-AA6E-CD5619E7CE2A}"/>
              </a:ext>
            </a:extLst>
          </p:cNvPr>
          <p:cNvSpPr txBox="1"/>
          <p:nvPr/>
        </p:nvSpPr>
        <p:spPr>
          <a:xfrm>
            <a:off x="166878" y="1621191"/>
            <a:ext cx="6176772" cy="60406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Оргкомитет VIII Всероссийского фестиваля детского и юношеского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творчества «Золотое наследие  - АЛТЫН МИРАС»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выражает благодарность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Гилязовой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Миляуше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Наилевне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4000" b="1" dirty="0" smtClean="0">
              <a:latin typeface="Arabic Cyr (kerning fixed)" panose="04000506020000020004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преподавателю МБУДО «ДШИ» Приволжского района г. </a:t>
            </a:r>
            <a:r>
              <a:rPr lang="ru-RU" sz="14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Казани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ru-RU" sz="14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высокий профессиональный уровень в подготовке участников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VIII Всероссийского фестиваля детского и юношеского творчества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«ЗОЛОТОЕ НАСЛЕДИЕ - АЛТЫН МИРАС»</a:t>
            </a:r>
          </a:p>
        </p:txBody>
      </p:sp>
    </p:spTree>
    <p:extLst>
      <p:ext uri="{BB962C8B-B14F-4D97-AF65-F5344CB8AC3E}">
        <p14:creationId xmlns:p14="http://schemas.microsoft.com/office/powerpoint/2010/main" val="103877711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EDB674-685B-496B-9239-C750F3FEBE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EAE85F-2CEB-400F-A61F-63FF1BCD2C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42C1D71-F9B8-4289-A5D3-1C7F77EEA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01315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562C20-A6BB-494D-AA6E-CD5619E7CE2A}"/>
              </a:ext>
            </a:extLst>
          </p:cNvPr>
          <p:cNvSpPr txBox="1"/>
          <p:nvPr/>
        </p:nvSpPr>
        <p:spPr>
          <a:xfrm>
            <a:off x="166878" y="1621191"/>
            <a:ext cx="6176772" cy="60406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Оргкомитет VIII Всероссийского фестиваля детского и юношеского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творчества «Золотое наследие  - АЛТЫН МИРАС»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выражает благодарность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Гимадеевой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Альбине </a:t>
            </a: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Бареевне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endParaRPr lang="ru-RU" sz="4000" b="1" dirty="0" smtClean="0">
              <a:latin typeface="Arabic Cyr (kerning fixed)" panose="04000506020000020004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преподавателю МБУДО «ДШИ» Приволжского района г. </a:t>
            </a:r>
            <a:r>
              <a:rPr lang="ru-RU" sz="14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Казани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ru-RU" sz="14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высокий профессиональный уровень в подготовке участников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VIII Всероссийского фестиваля детского и юношеского творчества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«ЗОЛОТОЕ НАСЛЕДИЕ - АЛТЫН МИРАС»</a:t>
            </a:r>
          </a:p>
        </p:txBody>
      </p:sp>
    </p:spTree>
    <p:extLst>
      <p:ext uri="{BB962C8B-B14F-4D97-AF65-F5344CB8AC3E}">
        <p14:creationId xmlns:p14="http://schemas.microsoft.com/office/powerpoint/2010/main" val="258002471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EDB674-685B-496B-9239-C750F3FEBE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EAE85F-2CEB-400F-A61F-63FF1BCD2C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42C1D71-F9B8-4289-A5D3-1C7F77EEA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01315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562C20-A6BB-494D-AA6E-CD5619E7CE2A}"/>
              </a:ext>
            </a:extLst>
          </p:cNvPr>
          <p:cNvSpPr txBox="1"/>
          <p:nvPr/>
        </p:nvSpPr>
        <p:spPr>
          <a:xfrm>
            <a:off x="166878" y="1621191"/>
            <a:ext cx="6176772" cy="60406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Оргкомитет VIII Всероссийского фестиваля детского и юношеского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творчества «Золотое наследие  - АЛТЫН МИРАС»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выражает благодарность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Гараевой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Елене Юрьевне </a:t>
            </a:r>
            <a:endParaRPr lang="ru-RU" sz="4000" b="1" dirty="0" smtClean="0">
              <a:latin typeface="Arabic Cyr (kerning fixed)" panose="04000506020000020004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преподавателю МБУДО «ДШИ» Приволжского района г. </a:t>
            </a:r>
            <a:r>
              <a:rPr lang="ru-RU" sz="14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Казани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ru-RU" sz="14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высокий профессиональный уровень в подготовке участников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VIII Всероссийского фестиваля детского и юношеского творчества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«ЗОЛОТОЕ НАСЛЕДИЕ - АЛТЫН МИРАС»</a:t>
            </a:r>
          </a:p>
        </p:txBody>
      </p:sp>
    </p:spTree>
    <p:extLst>
      <p:ext uri="{BB962C8B-B14F-4D97-AF65-F5344CB8AC3E}">
        <p14:creationId xmlns:p14="http://schemas.microsoft.com/office/powerpoint/2010/main" val="393749734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EDB674-685B-496B-9239-C750F3FEBE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EAE85F-2CEB-400F-A61F-63FF1BCD2C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42C1D71-F9B8-4289-A5D3-1C7F77EEA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01315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562C20-A6BB-494D-AA6E-CD5619E7CE2A}"/>
              </a:ext>
            </a:extLst>
          </p:cNvPr>
          <p:cNvSpPr txBox="1"/>
          <p:nvPr/>
        </p:nvSpPr>
        <p:spPr>
          <a:xfrm>
            <a:off x="166878" y="1621191"/>
            <a:ext cx="6176772" cy="60406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Оргкомитет VIII Всероссийского фестиваля детского и юношеского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творчества «Золотое наследие  - АЛТЫН МИРАС»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выражает благодарность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Головановой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Гульназ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Зуфаровне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endParaRPr lang="ru-RU" sz="4000" b="1" dirty="0" smtClean="0">
              <a:latin typeface="Arabic Cyr (kerning fixed)" panose="04000506020000020004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преподавателю МБУДО «ДШИ» Приволжского района г. </a:t>
            </a:r>
            <a:r>
              <a:rPr lang="ru-RU" sz="14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Казани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ru-RU" sz="14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высокий профессиональный уровень в подготовке участников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VIII Всероссийского фестиваля детского и юношеского творчества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«ЗОЛОТОЕ НАСЛЕДИЕ - АЛТЫН МИРАС»</a:t>
            </a:r>
          </a:p>
        </p:txBody>
      </p:sp>
    </p:spTree>
    <p:extLst>
      <p:ext uri="{BB962C8B-B14F-4D97-AF65-F5344CB8AC3E}">
        <p14:creationId xmlns:p14="http://schemas.microsoft.com/office/powerpoint/2010/main" val="393937393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EDB674-685B-496B-9239-C750F3FEBE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EAE85F-2CEB-400F-A61F-63FF1BCD2C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42C1D71-F9B8-4289-A5D3-1C7F77EEA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01315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562C20-A6BB-494D-AA6E-CD5619E7CE2A}"/>
              </a:ext>
            </a:extLst>
          </p:cNvPr>
          <p:cNvSpPr txBox="1"/>
          <p:nvPr/>
        </p:nvSpPr>
        <p:spPr>
          <a:xfrm>
            <a:off x="166878" y="1621191"/>
            <a:ext cx="6176772" cy="62690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Оргкомитет VIII Всероссийского фестиваля детского и юношеского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творчества «Золотое наследие  - АЛТЫН МИРАС»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выражает благодарность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Дурневой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Валерие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smtClean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Васильевне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концертмейстеру </a:t>
            </a: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МБУДО «Детская музыкальная школа имени </a:t>
            </a:r>
            <a:r>
              <a:rPr lang="ru-RU" sz="14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Джаудата</a:t>
            </a: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Файзи</a:t>
            </a: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Приволжского района </a:t>
            </a:r>
            <a:r>
              <a:rPr lang="ru-RU" sz="1400" b="1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г.Казани</a:t>
            </a:r>
            <a:endParaRPr lang="ru-RU" sz="1400" b="1" i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ru-RU" sz="14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высокий профессиональный уровень в подготовке участников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VIII Всероссийского фестиваля детского и юношеского творчества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«ЗОЛОТОЕ НАСЛЕДИЕ - АЛТЫН МИРАС»</a:t>
            </a:r>
          </a:p>
        </p:txBody>
      </p:sp>
    </p:spTree>
    <p:extLst>
      <p:ext uri="{BB962C8B-B14F-4D97-AF65-F5344CB8AC3E}">
        <p14:creationId xmlns:p14="http://schemas.microsoft.com/office/powerpoint/2010/main" val="5311045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EDB674-685B-496B-9239-C750F3FEBE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EAE85F-2CEB-400F-A61F-63FF1BCD2C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42C1D71-F9B8-4289-A5D3-1C7F77EEA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01315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562C20-A6BB-494D-AA6E-CD5619E7CE2A}"/>
              </a:ext>
            </a:extLst>
          </p:cNvPr>
          <p:cNvSpPr txBox="1"/>
          <p:nvPr/>
        </p:nvSpPr>
        <p:spPr>
          <a:xfrm>
            <a:off x="166878" y="1621191"/>
            <a:ext cx="6176772" cy="62690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Оргкомитет VIII Всероссийского фестиваля детского и юношеского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творчества «Золотое наследие  - АЛТЫН МИРАС»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выражает благодарность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Абдуллиной Гульнаре </a:t>
            </a: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Шафигулловне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4000" b="1" dirty="0" smtClean="0">
              <a:latin typeface="Arabic Cyr (kerning fixed)" panose="04000506020000020004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преподавателю МБУДО «Детская музыкальная школа №3 им. Р. </a:t>
            </a:r>
            <a:r>
              <a:rPr lang="ru-RU" sz="14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Яхин</a:t>
            </a: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г. </a:t>
            </a:r>
            <a:r>
              <a:rPr lang="ru-RU" sz="14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Казани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ru-RU" sz="14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высокий профессиональный уровень в подготовке участников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VIII Всероссийского фестиваля детского и юношеского творчества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«ЗОЛОТОЕ НАСЛЕДИЕ - АЛТЫН МИРАС»</a:t>
            </a:r>
          </a:p>
        </p:txBody>
      </p:sp>
    </p:spTree>
    <p:extLst>
      <p:ext uri="{BB962C8B-B14F-4D97-AF65-F5344CB8AC3E}">
        <p14:creationId xmlns:p14="http://schemas.microsoft.com/office/powerpoint/2010/main" val="316331642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EDB674-685B-496B-9239-C750F3FEBE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EAE85F-2CEB-400F-A61F-63FF1BCD2C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42C1D71-F9B8-4289-A5D3-1C7F77EEA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01315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562C20-A6BB-494D-AA6E-CD5619E7CE2A}"/>
              </a:ext>
            </a:extLst>
          </p:cNvPr>
          <p:cNvSpPr txBox="1"/>
          <p:nvPr/>
        </p:nvSpPr>
        <p:spPr>
          <a:xfrm>
            <a:off x="166878" y="1621191"/>
            <a:ext cx="6176772" cy="6166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Оргкомитет VIII Всероссийского фестиваля детского и юношеского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творчества «Золотое наследие  - АЛТЫН МИРАС»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выражает благодарность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Даминдаровой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Эльвире </a:t>
            </a: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Фаридовне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4000" b="1" dirty="0" smtClean="0">
              <a:latin typeface="Arabic Cyr (kerning fixed)" panose="04000506020000020004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музыкальному руководителю МАДОУ "Детский сад № 206 с татарским языком воспитания и обучения комбинированного вида" Советского района г. Казани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высокий профессиональный уровень в подготовке участников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VIII Всероссийского фестиваля детского и юношеского творчества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«ЗОЛОТОЕ НАСЛЕДИЕ - АЛТЫН МИРАС»</a:t>
            </a:r>
          </a:p>
        </p:txBody>
      </p:sp>
    </p:spTree>
    <p:extLst>
      <p:ext uri="{BB962C8B-B14F-4D97-AF65-F5344CB8AC3E}">
        <p14:creationId xmlns:p14="http://schemas.microsoft.com/office/powerpoint/2010/main" val="244711853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EDB674-685B-496B-9239-C750F3FEBE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EAE85F-2CEB-400F-A61F-63FF1BCD2C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42C1D71-F9B8-4289-A5D3-1C7F77EEA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01315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562C20-A6BB-494D-AA6E-CD5619E7CE2A}"/>
              </a:ext>
            </a:extLst>
          </p:cNvPr>
          <p:cNvSpPr txBox="1"/>
          <p:nvPr/>
        </p:nvSpPr>
        <p:spPr>
          <a:xfrm>
            <a:off x="166878" y="1621191"/>
            <a:ext cx="6176772" cy="60406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Оргкомитет VIII Всероссийского фестиваля детского и юношеского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творчества «Золотое наследие  - АЛТЫН МИРАС»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выражает благодарность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Зайцевой Юлии Германовне </a:t>
            </a:r>
            <a:endParaRPr lang="ru-RU" sz="4000" b="1" dirty="0" smtClean="0">
              <a:latin typeface="Arabic Cyr (kerning fixed)" panose="04000506020000020004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преподавателю МБУДО «ДМШ №1» Кировского района г. </a:t>
            </a:r>
            <a:r>
              <a:rPr lang="ru-RU" sz="14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Казани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ru-RU" sz="14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высокий профессиональный уровень в подготовке участников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VIII Всероссийского фестиваля детского и юношеского творчества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«ЗОЛОТОЕ НАСЛЕДИЕ - АЛТЫН МИРАС»</a:t>
            </a:r>
          </a:p>
        </p:txBody>
      </p:sp>
    </p:spTree>
    <p:extLst>
      <p:ext uri="{BB962C8B-B14F-4D97-AF65-F5344CB8AC3E}">
        <p14:creationId xmlns:p14="http://schemas.microsoft.com/office/powerpoint/2010/main" val="233131231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EDB674-685B-496B-9239-C750F3FEBE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EAE85F-2CEB-400F-A61F-63FF1BCD2C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42C1D71-F9B8-4289-A5D3-1C7F77EEA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01315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562C20-A6BB-494D-AA6E-CD5619E7CE2A}"/>
              </a:ext>
            </a:extLst>
          </p:cNvPr>
          <p:cNvSpPr txBox="1"/>
          <p:nvPr/>
        </p:nvSpPr>
        <p:spPr>
          <a:xfrm>
            <a:off x="166878" y="1621191"/>
            <a:ext cx="6176772" cy="60406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Оргкомитет VIII Всероссийского фестиваля детского и юношеского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творчества «Золотое наследие  - АЛТЫН МИРАС»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выражает благодарность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Закировой Юлдуз </a:t>
            </a:r>
            <a:r>
              <a:rPr lang="ru-RU" sz="4000" b="1" dirty="0" err="1" smtClean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Дамировне</a:t>
            </a:r>
            <a:endParaRPr lang="ru-RU" sz="4000" b="1" dirty="0" smtClean="0">
              <a:latin typeface="Arabic Cyr (kerning fixed)" panose="04000506020000020004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преподавателю АНО ОЦ «Лобачевский» Приволжского района г. </a:t>
            </a:r>
            <a:r>
              <a:rPr lang="ru-RU" sz="14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Казани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ru-RU" sz="14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высокий профессиональный уровень в подготовке участников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VIII Всероссийского фестиваля детского и юношеского творчества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«ЗОЛОТОЕ НАСЛЕДИЕ - АЛТЫН МИРАС»</a:t>
            </a:r>
          </a:p>
        </p:txBody>
      </p:sp>
    </p:spTree>
    <p:extLst>
      <p:ext uri="{BB962C8B-B14F-4D97-AF65-F5344CB8AC3E}">
        <p14:creationId xmlns:p14="http://schemas.microsoft.com/office/powerpoint/2010/main" val="44141339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EDB674-685B-496B-9239-C750F3FEBE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EAE85F-2CEB-400F-A61F-63FF1BCD2C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42C1D71-F9B8-4289-A5D3-1C7F77EEA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01315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562C20-A6BB-494D-AA6E-CD5619E7CE2A}"/>
              </a:ext>
            </a:extLst>
          </p:cNvPr>
          <p:cNvSpPr txBox="1"/>
          <p:nvPr/>
        </p:nvSpPr>
        <p:spPr>
          <a:xfrm>
            <a:off x="166878" y="1621191"/>
            <a:ext cx="6176772" cy="60406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Оргкомитет VIII Всероссийского фестиваля детского и юношеского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творчества «Золотое наследие  - АЛТЫН МИРАС»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выражает благодарность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Захаровой Татьяне Юрьевне </a:t>
            </a:r>
            <a:endParaRPr lang="ru-RU" sz="4000" b="1" dirty="0" smtClean="0">
              <a:latin typeface="Arabic Cyr (kerning fixed)" panose="04000506020000020004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преподавателю МБУДО «ДМШ № 24» Кировского района г. </a:t>
            </a:r>
            <a:r>
              <a:rPr lang="ru-RU" sz="14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Казани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ru-RU" sz="14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высокий профессиональный уровень в подготовке участников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VIII Всероссийского фестиваля детского и юношеского творчества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«ЗОЛОТОЕ НАСЛЕДИЕ - АЛТЫН МИРАС»</a:t>
            </a:r>
          </a:p>
        </p:txBody>
      </p:sp>
    </p:spTree>
    <p:extLst>
      <p:ext uri="{BB962C8B-B14F-4D97-AF65-F5344CB8AC3E}">
        <p14:creationId xmlns:p14="http://schemas.microsoft.com/office/powerpoint/2010/main" val="91423470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EDB674-685B-496B-9239-C750F3FEBE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EAE85F-2CEB-400F-A61F-63FF1BCD2C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42C1D71-F9B8-4289-A5D3-1C7F77EEA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01315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562C20-A6BB-494D-AA6E-CD5619E7CE2A}"/>
              </a:ext>
            </a:extLst>
          </p:cNvPr>
          <p:cNvSpPr txBox="1"/>
          <p:nvPr/>
        </p:nvSpPr>
        <p:spPr>
          <a:xfrm>
            <a:off x="166878" y="1621191"/>
            <a:ext cx="6176772" cy="60406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Оргкомитет VIII Всероссийского фестиваля детского и юношеского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творчества «Золотое наследие  - АЛТЫН МИРАС»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выражает благодарность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Забазайченко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Ксении Петровне </a:t>
            </a:r>
            <a:endParaRPr lang="ru-RU" sz="4000" b="1" dirty="0" smtClean="0">
              <a:latin typeface="Arabic Cyr (kerning fixed)" panose="04000506020000020004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преподавателю МБУДО «ДШИ» Приволжского района г. </a:t>
            </a:r>
            <a:r>
              <a:rPr lang="ru-RU" sz="14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Казани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ru-RU" sz="14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высокий профессиональный уровень в подготовке участников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VIII Всероссийского фестиваля детского и юношеского творчества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«ЗОЛОТОЕ НАСЛЕДИЕ - АЛТЫН МИРАС»</a:t>
            </a:r>
          </a:p>
        </p:txBody>
      </p:sp>
    </p:spTree>
    <p:extLst>
      <p:ext uri="{BB962C8B-B14F-4D97-AF65-F5344CB8AC3E}">
        <p14:creationId xmlns:p14="http://schemas.microsoft.com/office/powerpoint/2010/main" val="174242332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EDB674-685B-496B-9239-C750F3FEBE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EAE85F-2CEB-400F-A61F-63FF1BCD2C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42C1D71-F9B8-4289-A5D3-1C7F77EEA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01315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562C20-A6BB-494D-AA6E-CD5619E7CE2A}"/>
              </a:ext>
            </a:extLst>
          </p:cNvPr>
          <p:cNvSpPr txBox="1"/>
          <p:nvPr/>
        </p:nvSpPr>
        <p:spPr>
          <a:xfrm>
            <a:off x="166878" y="1621191"/>
            <a:ext cx="6176772" cy="60406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Оргкомитет VIII Всероссийского фестиваля детского и юношеского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творчества «Золотое наследие  - АЛТЫН МИРАС»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выражает благодарность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Замаловой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Рамиле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Рифатовне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endParaRPr lang="ru-RU" sz="4000" b="1" dirty="0" smtClean="0">
              <a:latin typeface="Arabic Cyr (kerning fixed)" panose="04000506020000020004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преподавателю МБУДО «ДМШ № 22» Приволжского района г. </a:t>
            </a:r>
            <a:r>
              <a:rPr lang="ru-RU" sz="14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Казани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ru-RU" sz="14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высокий профессиональный уровень в подготовке участников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VIII Всероссийского фестиваля детского и юношеского творчества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«ЗОЛОТОЕ НАСЛЕДИЕ - АЛТЫН МИРАС»</a:t>
            </a:r>
          </a:p>
        </p:txBody>
      </p:sp>
    </p:spTree>
    <p:extLst>
      <p:ext uri="{BB962C8B-B14F-4D97-AF65-F5344CB8AC3E}">
        <p14:creationId xmlns:p14="http://schemas.microsoft.com/office/powerpoint/2010/main" val="207397679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EDB674-685B-496B-9239-C750F3FEBE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EAE85F-2CEB-400F-A61F-63FF1BCD2C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42C1D71-F9B8-4289-A5D3-1C7F77EEA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01315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562C20-A6BB-494D-AA6E-CD5619E7CE2A}"/>
              </a:ext>
            </a:extLst>
          </p:cNvPr>
          <p:cNvSpPr txBox="1"/>
          <p:nvPr/>
        </p:nvSpPr>
        <p:spPr>
          <a:xfrm>
            <a:off x="166878" y="1621191"/>
            <a:ext cx="6176772" cy="60406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Оргкомитет VIII Всероссийского фестиваля детского и юношеского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творчества «Золотое наследие  - АЛТЫН МИРАС»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выражает благодарность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Ибрагимову Ринату </a:t>
            </a: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Фаридуновичу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4000" b="1" dirty="0" smtClean="0">
              <a:latin typeface="Arabic Cyr (kerning fixed)" panose="04000506020000020004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преподавателю МБУДО «ДШИ» Приволжского района г. </a:t>
            </a:r>
            <a:r>
              <a:rPr lang="ru-RU" sz="14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Казани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ru-RU" sz="14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высокий профессиональный уровень в подготовке участников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VIII Всероссийского фестиваля детского и юношеского творчества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«ЗОЛОТОЕ НАСЛЕДИЕ - АЛТЫН МИРАС»</a:t>
            </a:r>
          </a:p>
        </p:txBody>
      </p:sp>
    </p:spTree>
    <p:extLst>
      <p:ext uri="{BB962C8B-B14F-4D97-AF65-F5344CB8AC3E}">
        <p14:creationId xmlns:p14="http://schemas.microsoft.com/office/powerpoint/2010/main" val="112387281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EDB674-685B-496B-9239-C750F3FEBE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EAE85F-2CEB-400F-A61F-63FF1BCD2C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42C1D71-F9B8-4289-A5D3-1C7F77EEA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01315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562C20-A6BB-494D-AA6E-CD5619E7CE2A}"/>
              </a:ext>
            </a:extLst>
          </p:cNvPr>
          <p:cNvSpPr txBox="1"/>
          <p:nvPr/>
        </p:nvSpPr>
        <p:spPr>
          <a:xfrm>
            <a:off x="166878" y="1621191"/>
            <a:ext cx="6176772" cy="60406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Оргкомитет VIII Всероссийского фестиваля детского и юношеского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творчества «Золотое наследие  - АЛТЫН МИРАС»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выражает благодарность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Катаргиной Людмиле Олеговне </a:t>
            </a:r>
            <a:endParaRPr lang="ru-RU" sz="4000" b="1" dirty="0" smtClean="0">
              <a:latin typeface="Arabic Cyr (kerning fixed)" panose="04000506020000020004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преподавателю МБУДО “ДШИ” Приволжского района </a:t>
            </a:r>
            <a:r>
              <a:rPr lang="ru-RU" sz="1400" b="1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г.Казани</a:t>
            </a:r>
            <a:endParaRPr lang="ru-RU" sz="1400" b="1" i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ru-RU" sz="14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высокий профессиональный уровень в подготовке участников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VIII Всероссийского фестиваля детского и юношеского творчества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«ЗОЛОТОЕ НАСЛЕДИЕ - АЛТЫН МИРАС»</a:t>
            </a:r>
          </a:p>
        </p:txBody>
      </p:sp>
    </p:spTree>
    <p:extLst>
      <p:ext uri="{BB962C8B-B14F-4D97-AF65-F5344CB8AC3E}">
        <p14:creationId xmlns:p14="http://schemas.microsoft.com/office/powerpoint/2010/main" val="64003256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EDB674-685B-496B-9239-C750F3FEBE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EAE85F-2CEB-400F-A61F-63FF1BCD2C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42C1D71-F9B8-4289-A5D3-1C7F77EEA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01315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562C20-A6BB-494D-AA6E-CD5619E7CE2A}"/>
              </a:ext>
            </a:extLst>
          </p:cNvPr>
          <p:cNvSpPr txBox="1"/>
          <p:nvPr/>
        </p:nvSpPr>
        <p:spPr>
          <a:xfrm>
            <a:off x="166878" y="1621191"/>
            <a:ext cx="6176772" cy="60406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Оргкомитет VIII Всероссийского фестиваля детского и юношеского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творчества «Золотое наследие  - АЛТЫН МИРАС»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выражает благодарность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Каткову Алексею Николаевичу  </a:t>
            </a:r>
            <a:endParaRPr lang="ru-RU" sz="4000" b="1" dirty="0" smtClean="0">
              <a:latin typeface="Arabic Cyr (kerning fixed)" panose="04000506020000020004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концертмейстеру МБУДО «ДМШ№23» Советского района г. Казани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ru-RU" sz="14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высокий профессиональный уровень в подготовке участников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VIII Всероссийского фестиваля детского и юношеского творчества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«ЗОЛОТОЕ НАСЛЕДИЕ - АЛТЫН МИРАС»</a:t>
            </a:r>
          </a:p>
        </p:txBody>
      </p:sp>
    </p:spTree>
    <p:extLst>
      <p:ext uri="{BB962C8B-B14F-4D97-AF65-F5344CB8AC3E}">
        <p14:creationId xmlns:p14="http://schemas.microsoft.com/office/powerpoint/2010/main" val="189211912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EDB674-685B-496B-9239-C750F3FEBE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EAE85F-2CEB-400F-A61F-63FF1BCD2C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42C1D71-F9B8-4289-A5D3-1C7F77EEA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01315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562C20-A6BB-494D-AA6E-CD5619E7CE2A}"/>
              </a:ext>
            </a:extLst>
          </p:cNvPr>
          <p:cNvSpPr txBox="1"/>
          <p:nvPr/>
        </p:nvSpPr>
        <p:spPr>
          <a:xfrm>
            <a:off x="166878" y="1621191"/>
            <a:ext cx="6176772" cy="60406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Оргкомитет VIII Всероссийского фестиваля детского и юношеского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творчества «Золотое наследие  - АЛТЫН МИРАС»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выражает благодарность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Камалеевой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Неле </a:t>
            </a: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Рустэмовне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endParaRPr lang="ru-RU" sz="4000" b="1" dirty="0" smtClean="0">
              <a:latin typeface="Arabic Cyr (kerning fixed)" panose="04000506020000020004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преподавателю МБУДО «ДМШ № 7 </a:t>
            </a:r>
            <a:r>
              <a:rPr lang="ru-RU" sz="14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им.А.С.Ключарева</a:t>
            </a: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</a:t>
            </a:r>
            <a:r>
              <a:rPr lang="ru-RU" sz="1400" b="1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г.Казани</a:t>
            </a:r>
            <a:endParaRPr lang="ru-RU" sz="1400" b="1" i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ru-RU" sz="14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высокий профессиональный уровень в подготовке участников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VIII Всероссийского фестиваля детского и юношеского творчества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«ЗОЛОТОЕ НАСЛЕДИЕ - АЛТЫН МИРАС»</a:t>
            </a:r>
          </a:p>
        </p:txBody>
      </p:sp>
    </p:spTree>
    <p:extLst>
      <p:ext uri="{BB962C8B-B14F-4D97-AF65-F5344CB8AC3E}">
        <p14:creationId xmlns:p14="http://schemas.microsoft.com/office/powerpoint/2010/main" val="33792513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EDB674-685B-496B-9239-C750F3FEBE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EAE85F-2CEB-400F-A61F-63FF1BCD2C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42C1D71-F9B8-4289-A5D3-1C7F77EEA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01315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562C20-A6BB-494D-AA6E-CD5619E7CE2A}"/>
              </a:ext>
            </a:extLst>
          </p:cNvPr>
          <p:cNvSpPr txBox="1"/>
          <p:nvPr/>
        </p:nvSpPr>
        <p:spPr>
          <a:xfrm>
            <a:off x="166878" y="1621191"/>
            <a:ext cx="6176772" cy="60406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Оргкомитет VIII Всероссийского фестиваля детского и юношеского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творчества «Золотое наследие  - АЛТЫН МИРАС»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выражает благодарность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Айдимировой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Анджеле Анатольевне </a:t>
            </a:r>
            <a:endParaRPr lang="ru-RU" sz="4000" b="1" dirty="0" smtClean="0">
              <a:latin typeface="Arabic Cyr (kerning fixed)" panose="04000506020000020004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преподавателю МБУДО «ДШИ №4»  Советского района г </a:t>
            </a:r>
            <a:r>
              <a:rPr lang="ru-RU" sz="14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Казани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ru-RU" sz="14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высокий профессиональный уровень в подготовке участников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VIII Всероссийского фестиваля детского и юношеского творчества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«ЗОЛОТОЕ НАСЛЕДИЕ - АЛТЫН МИРАС»</a:t>
            </a:r>
          </a:p>
        </p:txBody>
      </p:sp>
    </p:spTree>
    <p:extLst>
      <p:ext uri="{BB962C8B-B14F-4D97-AF65-F5344CB8AC3E}">
        <p14:creationId xmlns:p14="http://schemas.microsoft.com/office/powerpoint/2010/main" val="16146415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EDB674-685B-496B-9239-C750F3FEBE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EAE85F-2CEB-400F-A61F-63FF1BCD2C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42C1D71-F9B8-4289-A5D3-1C7F77EEA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01315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562C20-A6BB-494D-AA6E-CD5619E7CE2A}"/>
              </a:ext>
            </a:extLst>
          </p:cNvPr>
          <p:cNvSpPr txBox="1"/>
          <p:nvPr/>
        </p:nvSpPr>
        <p:spPr>
          <a:xfrm>
            <a:off x="166878" y="1621191"/>
            <a:ext cx="6176772" cy="62690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Оргкомитет VIII Всероссийского фестиваля детского и юношеского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творчества «Золотое наследие  - АЛТЫН МИРАС»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выражает благодарность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Ковыга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Татьяне </a:t>
            </a:r>
            <a:r>
              <a:rPr lang="ru-RU" sz="4000" b="1" dirty="0" smtClean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Владимировне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преподавателю Муниципальное бюджетное учреждение дополнительного образования «Центральная детская музыкальная школа» г. </a:t>
            </a:r>
            <a:r>
              <a:rPr lang="ru-RU" sz="14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Саратов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ru-RU" sz="14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высокий профессиональный уровень в подготовке участников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VIII Всероссийского фестиваля детского и юношеского творчества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«ЗОЛОТОЕ НАСЛЕДИЕ - АЛТЫН МИРАС»</a:t>
            </a:r>
          </a:p>
        </p:txBody>
      </p:sp>
    </p:spTree>
    <p:extLst>
      <p:ext uri="{BB962C8B-B14F-4D97-AF65-F5344CB8AC3E}">
        <p14:creationId xmlns:p14="http://schemas.microsoft.com/office/powerpoint/2010/main" val="310966484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EDB674-685B-496B-9239-C750F3FEBE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EAE85F-2CEB-400F-A61F-63FF1BCD2C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42C1D71-F9B8-4289-A5D3-1C7F77EEA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01315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562C20-A6BB-494D-AA6E-CD5619E7CE2A}"/>
              </a:ext>
            </a:extLst>
          </p:cNvPr>
          <p:cNvSpPr txBox="1"/>
          <p:nvPr/>
        </p:nvSpPr>
        <p:spPr>
          <a:xfrm>
            <a:off x="166878" y="1621191"/>
            <a:ext cx="6176772" cy="6166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Оргкомитет VIII Всероссийского фестиваля детского и юношеского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творчества «Золотое наследие  - АЛТЫН МИРАС»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выражает благодарность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Караваевой Юлии Валентиновне </a:t>
            </a:r>
            <a:endParaRPr lang="ru-RU" sz="4000" b="1" dirty="0" smtClean="0">
              <a:latin typeface="Arabic Cyr (kerning fixed)" panose="04000506020000020004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концертмейстеру Муниципальное бюджетное учреждение дополнительного образования «Центральная детская музыкальная школа» г. Саратов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высокий профессиональный уровень в подготовке участников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VIII Всероссийского фестиваля детского и юношеского творчества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«ЗОЛОТОЕ НАСЛЕДИЕ - АЛТЫН МИРАС»</a:t>
            </a:r>
          </a:p>
        </p:txBody>
      </p:sp>
    </p:spTree>
    <p:extLst>
      <p:ext uri="{BB962C8B-B14F-4D97-AF65-F5344CB8AC3E}">
        <p14:creationId xmlns:p14="http://schemas.microsoft.com/office/powerpoint/2010/main" val="45926731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EDB674-685B-496B-9239-C750F3FEBE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EAE85F-2CEB-400F-A61F-63FF1BCD2C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42C1D71-F9B8-4289-A5D3-1C7F77EEA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01315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562C20-A6BB-494D-AA6E-CD5619E7CE2A}"/>
              </a:ext>
            </a:extLst>
          </p:cNvPr>
          <p:cNvSpPr txBox="1"/>
          <p:nvPr/>
        </p:nvSpPr>
        <p:spPr>
          <a:xfrm>
            <a:off x="166878" y="1621191"/>
            <a:ext cx="6176772" cy="62690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Оргкомитет VIII Всероссийского фестиваля детского и юношеского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творчества «Золотое наследие  - АЛТЫН МИРАС»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выражает благодарность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Камалову Раулю </a:t>
            </a:r>
            <a:r>
              <a:rPr lang="ru-RU" sz="4000" b="1" dirty="0" smtClean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Альфредовичу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концертмейстеру </a:t>
            </a: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МБУДО «Детская музыкальная школа №21» Советского района, г. </a:t>
            </a:r>
            <a:r>
              <a:rPr lang="ru-RU" sz="14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Казани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ru-RU" sz="14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высокий профессиональный уровень в подготовке участников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VIII Всероссийского фестиваля детского и юношеского творчества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«ЗОЛОТОЕ НАСЛЕДИЕ - АЛТЫН МИРАС»</a:t>
            </a:r>
          </a:p>
        </p:txBody>
      </p:sp>
    </p:spTree>
    <p:extLst>
      <p:ext uri="{BB962C8B-B14F-4D97-AF65-F5344CB8AC3E}">
        <p14:creationId xmlns:p14="http://schemas.microsoft.com/office/powerpoint/2010/main" val="19915673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EDB674-685B-496B-9239-C750F3FEBE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EAE85F-2CEB-400F-A61F-63FF1BCD2C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42C1D71-F9B8-4289-A5D3-1C7F77EEA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01315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562C20-A6BB-494D-AA6E-CD5619E7CE2A}"/>
              </a:ext>
            </a:extLst>
          </p:cNvPr>
          <p:cNvSpPr txBox="1"/>
          <p:nvPr/>
        </p:nvSpPr>
        <p:spPr>
          <a:xfrm>
            <a:off x="166878" y="1621191"/>
            <a:ext cx="6176772" cy="62690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Оргкомитет VIII Всероссийского фестиваля детского и юношеского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творчества «Золотое наследие  - АЛТЫН МИРАС»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выражает благодарность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Каримовой </a:t>
            </a: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Гульгене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Кашифовне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4000" b="1" dirty="0" smtClean="0">
              <a:latin typeface="Arabic Cyr (kerning fixed)" panose="04000506020000020004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преподавателю МБУДО «Детская музыкальная школа имени </a:t>
            </a:r>
            <a:r>
              <a:rPr lang="ru-RU" sz="14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Джаудата</a:t>
            </a: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Файзи</a:t>
            </a: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Приволжского района </a:t>
            </a:r>
            <a:r>
              <a:rPr lang="ru-RU" sz="1400" b="1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г.Казани</a:t>
            </a:r>
            <a:endParaRPr lang="ru-RU" sz="1400" b="1" i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ru-RU" sz="14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высокий профессиональный уровень в подготовке участников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VIII Всероссийского фестиваля детского и юношеского творчества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«ЗОЛОТОЕ НАСЛЕДИЕ - АЛТЫН МИРАС»</a:t>
            </a:r>
          </a:p>
        </p:txBody>
      </p:sp>
    </p:spTree>
    <p:extLst>
      <p:ext uri="{BB962C8B-B14F-4D97-AF65-F5344CB8AC3E}">
        <p14:creationId xmlns:p14="http://schemas.microsoft.com/office/powerpoint/2010/main" val="422585831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EDB674-685B-496B-9239-C750F3FEBE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EAE85F-2CEB-400F-A61F-63FF1BCD2C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42C1D71-F9B8-4289-A5D3-1C7F77EEA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01315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562C20-A6BB-494D-AA6E-CD5619E7CE2A}"/>
              </a:ext>
            </a:extLst>
          </p:cNvPr>
          <p:cNvSpPr txBox="1"/>
          <p:nvPr/>
        </p:nvSpPr>
        <p:spPr>
          <a:xfrm>
            <a:off x="166878" y="1621191"/>
            <a:ext cx="6176772" cy="6166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Оргкомитет VIII Всероссийского фестиваля детского и юношеского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творчества «Золотое наследие  - АЛТЫН МИРАС»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выражает благодарность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Кашпарову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Константину Геннадьевичу </a:t>
            </a: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преподавателю МБУДО «Детская музыкальная школа им. </a:t>
            </a:r>
            <a:r>
              <a:rPr lang="ru-RU" sz="14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Дж.Файзи</a:t>
            </a: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Приволжского района </a:t>
            </a:r>
            <a:r>
              <a:rPr lang="ru-RU" sz="14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г.Казани</a:t>
            </a:r>
            <a:endParaRPr lang="ru-RU" sz="1400" b="1" i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ru-RU" sz="14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высокий профессиональный уровень в подготовке участников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VIII Всероссийского фестиваля детского и юношеского творчества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«ЗОЛОТОЕ НАСЛЕДИЕ - АЛТЫН МИРАС»</a:t>
            </a:r>
          </a:p>
        </p:txBody>
      </p:sp>
    </p:spTree>
    <p:extLst>
      <p:ext uri="{BB962C8B-B14F-4D97-AF65-F5344CB8AC3E}">
        <p14:creationId xmlns:p14="http://schemas.microsoft.com/office/powerpoint/2010/main" val="197501269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EDB674-685B-496B-9239-C750F3FEBE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EAE85F-2CEB-400F-A61F-63FF1BCD2C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42C1D71-F9B8-4289-A5D3-1C7F77EEA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01315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562C20-A6BB-494D-AA6E-CD5619E7CE2A}"/>
              </a:ext>
            </a:extLst>
          </p:cNvPr>
          <p:cNvSpPr txBox="1"/>
          <p:nvPr/>
        </p:nvSpPr>
        <p:spPr>
          <a:xfrm>
            <a:off x="166878" y="1621191"/>
            <a:ext cx="6176772" cy="60406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Оргкомитет VIII Всероссийского фестиваля детского и юношеского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творчества «Золотое наследие  - АЛТЫН МИРАС»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выражает благодарность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Комбиковой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Лилии </a:t>
            </a: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Миассаровне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преподавателю </a:t>
            </a: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МБУДО “ДШИ” Приволжского района </a:t>
            </a:r>
            <a:r>
              <a:rPr lang="ru-RU" sz="1400" b="1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г.Казани</a:t>
            </a:r>
            <a:endParaRPr lang="ru-RU" sz="1400" b="1" i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ru-RU" sz="14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высокий профессиональный уровень в подготовке участников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VIII Всероссийского фестиваля детского и юношеского творчества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«ЗОЛОТОЕ НАСЛЕДИЕ - АЛТЫН МИРАС»</a:t>
            </a:r>
          </a:p>
        </p:txBody>
      </p:sp>
    </p:spTree>
    <p:extLst>
      <p:ext uri="{BB962C8B-B14F-4D97-AF65-F5344CB8AC3E}">
        <p14:creationId xmlns:p14="http://schemas.microsoft.com/office/powerpoint/2010/main" val="328827478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EDB674-685B-496B-9239-C750F3FEBE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EAE85F-2CEB-400F-A61F-63FF1BCD2C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42C1D71-F9B8-4289-A5D3-1C7F77EEA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01315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562C20-A6BB-494D-AA6E-CD5619E7CE2A}"/>
              </a:ext>
            </a:extLst>
          </p:cNvPr>
          <p:cNvSpPr txBox="1"/>
          <p:nvPr/>
        </p:nvSpPr>
        <p:spPr>
          <a:xfrm>
            <a:off x="166878" y="1621191"/>
            <a:ext cx="6176772" cy="60406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Оргкомитет VIII Всероссийского фестиваля детского и юношеского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творчества «Золотое наследие  - АЛТЫН МИРАС»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выражает благодарность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Кононенко Оксане Ивановне </a:t>
            </a:r>
            <a:endParaRPr lang="ru-RU" sz="4000" b="1" dirty="0" smtClean="0">
              <a:latin typeface="Arabic Cyr (kerning fixed)" panose="04000506020000020004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преподавателю МБУДО «ДШИ №3» Ново-Савиновского района г. </a:t>
            </a:r>
            <a:r>
              <a:rPr lang="ru-RU" sz="14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Казани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ru-RU" sz="14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высокий профессиональный уровень в подготовке участников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VIII Всероссийского фестиваля детского и юношеского творчества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«ЗОЛОТОЕ НАСЛЕДИЕ - АЛТЫН МИРАС»</a:t>
            </a:r>
          </a:p>
        </p:txBody>
      </p:sp>
    </p:spTree>
    <p:extLst>
      <p:ext uri="{BB962C8B-B14F-4D97-AF65-F5344CB8AC3E}">
        <p14:creationId xmlns:p14="http://schemas.microsoft.com/office/powerpoint/2010/main" val="110433974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EDB674-685B-496B-9239-C750F3FEBE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EAE85F-2CEB-400F-A61F-63FF1BCD2C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42C1D71-F9B8-4289-A5D3-1C7F77EEA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01315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562C20-A6BB-494D-AA6E-CD5619E7CE2A}"/>
              </a:ext>
            </a:extLst>
          </p:cNvPr>
          <p:cNvSpPr txBox="1"/>
          <p:nvPr/>
        </p:nvSpPr>
        <p:spPr>
          <a:xfrm>
            <a:off x="166878" y="1621191"/>
            <a:ext cx="6176772" cy="60406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Оргкомитет VIII Всероссийского фестиваля детского и юношеского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творчества «Золотое наследие  - АЛТЫН МИРАС»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выражает благодарность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Кульбарисовой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Резеде </a:t>
            </a: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Ильдусовне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4000" b="1" dirty="0" smtClean="0">
              <a:latin typeface="Arabic Cyr (kerning fixed)" panose="04000506020000020004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преподавателю </a:t>
            </a: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МБУДО “ДШИ” Приволжского района </a:t>
            </a:r>
            <a:r>
              <a:rPr lang="ru-RU" sz="1400" b="1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г.Казани</a:t>
            </a:r>
            <a:endParaRPr lang="ru-RU" sz="1400" b="1" i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ru-RU" sz="14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высокий профессиональный уровень в подготовке участников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VIII Всероссийского фестиваля детского и юношеского творчества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«ЗОЛОТОЕ НАСЛЕДИЕ - АЛТЫН МИРАС»</a:t>
            </a:r>
          </a:p>
        </p:txBody>
      </p:sp>
    </p:spTree>
    <p:extLst>
      <p:ext uri="{BB962C8B-B14F-4D97-AF65-F5344CB8AC3E}">
        <p14:creationId xmlns:p14="http://schemas.microsoft.com/office/powerpoint/2010/main" val="345605210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EDB674-685B-496B-9239-C750F3FEBE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EAE85F-2CEB-400F-A61F-63FF1BCD2C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42C1D71-F9B8-4289-A5D3-1C7F77EEA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01315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562C20-A6BB-494D-AA6E-CD5619E7CE2A}"/>
              </a:ext>
            </a:extLst>
          </p:cNvPr>
          <p:cNvSpPr txBox="1"/>
          <p:nvPr/>
        </p:nvSpPr>
        <p:spPr>
          <a:xfrm>
            <a:off x="166878" y="1621191"/>
            <a:ext cx="6176772" cy="62690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Оргкомитет VIII Всероссийского фестиваля детского и юношеского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творчества «Золотое наследие  - АЛТЫН МИРАС»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выражает благодарность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Кутеповой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Анне Андреевне </a:t>
            </a:r>
            <a:endParaRPr lang="ru-RU" sz="4000" b="1" dirty="0" smtClean="0">
              <a:latin typeface="Arabic Cyr (kerning fixed)" panose="04000506020000020004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преподавателю МБУДО «Детская музыкальная школа №3 </a:t>
            </a:r>
            <a:r>
              <a:rPr lang="ru-RU" sz="14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им.Р.Яхина</a:t>
            </a: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</a:t>
            </a:r>
            <a:r>
              <a:rPr lang="ru-RU" sz="1400" b="1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г.Казани</a:t>
            </a:r>
            <a:endParaRPr lang="ru-RU" sz="1400" b="1" i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ru-RU" sz="14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высокий профессиональный уровень в подготовке участников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VIII Всероссийского фестиваля детского и юношеского творчества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«ЗОЛОТОЕ НАСЛЕДИЕ - АЛТЫН МИРАС»</a:t>
            </a:r>
          </a:p>
        </p:txBody>
      </p:sp>
    </p:spTree>
    <p:extLst>
      <p:ext uri="{BB962C8B-B14F-4D97-AF65-F5344CB8AC3E}">
        <p14:creationId xmlns:p14="http://schemas.microsoft.com/office/powerpoint/2010/main" val="16912188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EDB674-685B-496B-9239-C750F3FEBE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EAE85F-2CEB-400F-A61F-63FF1BCD2C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42C1D71-F9B8-4289-A5D3-1C7F77EEA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01315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562C20-A6BB-494D-AA6E-CD5619E7CE2A}"/>
              </a:ext>
            </a:extLst>
          </p:cNvPr>
          <p:cNvSpPr txBox="1"/>
          <p:nvPr/>
        </p:nvSpPr>
        <p:spPr>
          <a:xfrm>
            <a:off x="166878" y="1621191"/>
            <a:ext cx="6176772" cy="60406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Оргкомитет VIII Всероссийского фестиваля детского и юношеского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творчества «Золотое наследие  - АЛТЫН МИРАС»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выражает благодарность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Кашфразиевой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Диане </a:t>
            </a: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Радиковне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4000" b="1" dirty="0" smtClean="0">
              <a:latin typeface="Arabic Cyr (kerning fixed)" panose="04000506020000020004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преподавателю Объединения «Театр юного актёра</a:t>
            </a:r>
            <a:r>
              <a:rPr lang="ru-RU" sz="14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ru-RU" sz="14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высокий профессиональный уровень в подготовке участников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VIII Всероссийского фестиваля детского и юношеского творчества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«ЗОЛОТОЕ НАСЛЕДИЕ - АЛТЫН МИРАС»</a:t>
            </a:r>
          </a:p>
        </p:txBody>
      </p:sp>
    </p:spTree>
    <p:extLst>
      <p:ext uri="{BB962C8B-B14F-4D97-AF65-F5344CB8AC3E}">
        <p14:creationId xmlns:p14="http://schemas.microsoft.com/office/powerpoint/2010/main" val="22865887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EDB674-685B-496B-9239-C750F3FEBE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EAE85F-2CEB-400F-A61F-63FF1BCD2C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42C1D71-F9B8-4289-A5D3-1C7F77EEA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01315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562C20-A6BB-494D-AA6E-CD5619E7CE2A}"/>
              </a:ext>
            </a:extLst>
          </p:cNvPr>
          <p:cNvSpPr txBox="1"/>
          <p:nvPr/>
        </p:nvSpPr>
        <p:spPr>
          <a:xfrm>
            <a:off x="166878" y="1621191"/>
            <a:ext cx="6176772" cy="60406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Оргкомитет VIII Всероссийского фестиваля детского и юношеского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творчества «Золотое наследие  - АЛТЫН МИРАС»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выражает благодарность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Амировой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Миляуше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Монзиловне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4000" b="1" dirty="0" smtClean="0">
              <a:latin typeface="Arabic Cyr (kerning fixed)" panose="04000506020000020004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концертмейстеру МБУДО «ДШИ» Приволжского района </a:t>
            </a:r>
            <a:r>
              <a:rPr lang="ru-RU" sz="1400" b="1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г.Казани</a:t>
            </a:r>
            <a:endParaRPr lang="ru-RU" sz="1400" b="1" i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ru-RU" sz="14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высокий профессиональный уровень в подготовке участников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VIII Всероссийского фестиваля детского и юношеского творчества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«ЗОЛОТОЕ НАСЛЕДИЕ - АЛТЫН МИРАС»</a:t>
            </a:r>
          </a:p>
        </p:txBody>
      </p:sp>
    </p:spTree>
    <p:extLst>
      <p:ext uri="{BB962C8B-B14F-4D97-AF65-F5344CB8AC3E}">
        <p14:creationId xmlns:p14="http://schemas.microsoft.com/office/powerpoint/2010/main" val="40557964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EDB674-685B-496B-9239-C750F3FEBE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EAE85F-2CEB-400F-A61F-63FF1BCD2C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42C1D71-F9B8-4289-A5D3-1C7F77EEA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01315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562C20-A6BB-494D-AA6E-CD5619E7CE2A}"/>
              </a:ext>
            </a:extLst>
          </p:cNvPr>
          <p:cNvSpPr txBox="1"/>
          <p:nvPr/>
        </p:nvSpPr>
        <p:spPr>
          <a:xfrm>
            <a:off x="166878" y="1621191"/>
            <a:ext cx="6176772" cy="60406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Оргкомитет VIII Всероссийского фестиваля детского и юношеского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творчества «Золотое наследие  - АЛТЫН МИРАС»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выражает благодарность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Котовой Инне Валерьевне </a:t>
            </a:r>
            <a:endParaRPr lang="ru-RU" sz="4000" b="1" dirty="0" smtClean="0">
              <a:latin typeface="Arabic Cyr (kerning fixed)" panose="04000506020000020004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преподавателю </a:t>
            </a: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МБУДО “ДШИ” Приволжского района </a:t>
            </a:r>
            <a:r>
              <a:rPr lang="ru-RU" sz="1400" b="1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г.Казани</a:t>
            </a:r>
            <a:endParaRPr lang="ru-RU" sz="1400" b="1" i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ru-RU" sz="14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высокий профессиональный уровень в подготовке участников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VIII Всероссийского фестиваля детского и юношеского творчества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«ЗОЛОТОЕ НАСЛЕДИЕ - АЛТЫН МИРАС»</a:t>
            </a:r>
          </a:p>
        </p:txBody>
      </p:sp>
    </p:spTree>
    <p:extLst>
      <p:ext uri="{BB962C8B-B14F-4D97-AF65-F5344CB8AC3E}">
        <p14:creationId xmlns:p14="http://schemas.microsoft.com/office/powerpoint/2010/main" val="181393675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EDB674-685B-496B-9239-C750F3FEBE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EAE85F-2CEB-400F-A61F-63FF1BCD2C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42C1D71-F9B8-4289-A5D3-1C7F77EEA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01315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562C20-A6BB-494D-AA6E-CD5619E7CE2A}"/>
              </a:ext>
            </a:extLst>
          </p:cNvPr>
          <p:cNvSpPr txBox="1"/>
          <p:nvPr/>
        </p:nvSpPr>
        <p:spPr>
          <a:xfrm>
            <a:off x="166878" y="1621191"/>
            <a:ext cx="6176772" cy="62690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Оргкомитет VIII Всероссийского фестиваля детского и юношеского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творчества «Золотое наследие  - АЛТЫН МИРАС»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выражает благодарность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Лобановой Нине Витальевне </a:t>
            </a:r>
            <a:endParaRPr lang="ru-RU" sz="4000" b="1" dirty="0" smtClean="0">
              <a:latin typeface="Arabic Cyr (kerning fixed)" panose="04000506020000020004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преподавателю МБУДО «Детская музыкальная школа №19» Советского района г. </a:t>
            </a:r>
            <a:r>
              <a:rPr lang="ru-RU" sz="14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Казани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ru-RU" sz="14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высокий профессиональный уровень в подготовке участников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VIII Всероссийского фестиваля детского и юношеского творчества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«ЗОЛОТОЕ НАСЛЕДИЕ - АЛТЫН МИРАС»</a:t>
            </a:r>
          </a:p>
        </p:txBody>
      </p:sp>
    </p:spTree>
    <p:extLst>
      <p:ext uri="{BB962C8B-B14F-4D97-AF65-F5344CB8AC3E}">
        <p14:creationId xmlns:p14="http://schemas.microsoft.com/office/powerpoint/2010/main" val="260173195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EDB674-685B-496B-9239-C750F3FEBE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EAE85F-2CEB-400F-A61F-63FF1BCD2C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42C1D71-F9B8-4289-A5D3-1C7F77EEA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01315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562C20-A6BB-494D-AA6E-CD5619E7CE2A}"/>
              </a:ext>
            </a:extLst>
          </p:cNvPr>
          <p:cNvSpPr txBox="1"/>
          <p:nvPr/>
        </p:nvSpPr>
        <p:spPr>
          <a:xfrm>
            <a:off x="166878" y="1621191"/>
            <a:ext cx="6176772" cy="6166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Оргкомитет VIII Всероссийского фестиваля детского и юношеского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творчества «Золотое наследие  - АЛТЫН МИРАС»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выражает благодарность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Милащенко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Юлии Михайловне </a:t>
            </a: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концертмейстеру МБУДО «ДМШ им. </a:t>
            </a:r>
            <a:r>
              <a:rPr lang="ru-RU" sz="14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Джаудата</a:t>
            </a: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Файзи</a:t>
            </a: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Приволжского района г. Казани</a:t>
            </a:r>
            <a:endParaRPr lang="ru-RU" sz="1400" b="1" i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ru-RU" sz="14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высокий профессиональный уровень в подготовке участников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VIII Всероссийского фестиваля детского и юношеского творчества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«ЗОЛОТОЕ НАСЛЕДИЕ - АЛТЫН МИРАС»</a:t>
            </a:r>
          </a:p>
        </p:txBody>
      </p:sp>
    </p:spTree>
    <p:extLst>
      <p:ext uri="{BB962C8B-B14F-4D97-AF65-F5344CB8AC3E}">
        <p14:creationId xmlns:p14="http://schemas.microsoft.com/office/powerpoint/2010/main" val="88916142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EDB674-685B-496B-9239-C750F3FEBE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EAE85F-2CEB-400F-A61F-63FF1BCD2C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42C1D71-F9B8-4289-A5D3-1C7F77EEA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01315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562C20-A6BB-494D-AA6E-CD5619E7CE2A}"/>
              </a:ext>
            </a:extLst>
          </p:cNvPr>
          <p:cNvSpPr txBox="1"/>
          <p:nvPr/>
        </p:nvSpPr>
        <p:spPr>
          <a:xfrm>
            <a:off x="166878" y="1621191"/>
            <a:ext cx="6176772" cy="60406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Оргкомитет VIII Всероссийского фестиваля детского и юношеского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творчества «Золотое наследие  - АЛТЫН МИРАС»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выражает благодарность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Мутовкиной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Светлане Юрьевне </a:t>
            </a:r>
            <a:r>
              <a:rPr lang="ru-RU" sz="14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преподавателю </a:t>
            </a: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МБУДО “ДШИ” Приволжского района </a:t>
            </a:r>
            <a:r>
              <a:rPr lang="ru-RU" sz="1400" b="1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г.Казани</a:t>
            </a:r>
            <a:endParaRPr lang="ru-RU" sz="1400" b="1" i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ru-RU" sz="14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высокий профессиональный уровень в подготовке участников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VIII Всероссийского фестиваля детского и юношеского творчества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«ЗОЛОТОЕ НАСЛЕДИЕ - АЛТЫН МИРАС»</a:t>
            </a:r>
          </a:p>
        </p:txBody>
      </p:sp>
    </p:spTree>
    <p:extLst>
      <p:ext uri="{BB962C8B-B14F-4D97-AF65-F5344CB8AC3E}">
        <p14:creationId xmlns:p14="http://schemas.microsoft.com/office/powerpoint/2010/main" val="25120729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EDB674-685B-496B-9239-C750F3FEBE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EAE85F-2CEB-400F-A61F-63FF1BCD2C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42C1D71-F9B8-4289-A5D3-1C7F77EEA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01315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562C20-A6BB-494D-AA6E-CD5619E7CE2A}"/>
              </a:ext>
            </a:extLst>
          </p:cNvPr>
          <p:cNvSpPr txBox="1"/>
          <p:nvPr/>
        </p:nvSpPr>
        <p:spPr>
          <a:xfrm>
            <a:off x="166878" y="1621191"/>
            <a:ext cx="6176772" cy="60406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Оргкомитет VIII Всероссийского фестиваля детского и юношеского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творчества «Золотое наследие  - АЛТЫН МИРАС»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выражает благодарность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Низамову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Марату </a:t>
            </a: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Рафаэлевичу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4000" b="1" dirty="0" smtClean="0">
              <a:latin typeface="Arabic Cyr (kerning fixed)" panose="04000506020000020004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преподавателю </a:t>
            </a: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МБУДО “ДШИ” Приволжского района </a:t>
            </a:r>
            <a:r>
              <a:rPr lang="ru-RU" sz="1400" b="1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г.Казани</a:t>
            </a:r>
            <a:endParaRPr lang="ru-RU" sz="1400" b="1" i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ru-RU" sz="14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высокий профессиональный уровень в подготовке участников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VIII Всероссийского фестиваля детского и юношеского творчества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«ЗОЛОТОЕ НАСЛЕДИЕ - АЛТЫН МИРАС»</a:t>
            </a:r>
          </a:p>
        </p:txBody>
      </p:sp>
    </p:spTree>
    <p:extLst>
      <p:ext uri="{BB962C8B-B14F-4D97-AF65-F5344CB8AC3E}">
        <p14:creationId xmlns:p14="http://schemas.microsoft.com/office/powerpoint/2010/main" val="377657809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EDB674-685B-496B-9239-C750F3FEBE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EAE85F-2CEB-400F-A61F-63FF1BCD2C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42C1D71-F9B8-4289-A5D3-1C7F77EEA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01315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562C20-A6BB-494D-AA6E-CD5619E7CE2A}"/>
              </a:ext>
            </a:extLst>
          </p:cNvPr>
          <p:cNvSpPr txBox="1"/>
          <p:nvPr/>
        </p:nvSpPr>
        <p:spPr>
          <a:xfrm>
            <a:off x="166878" y="1621191"/>
            <a:ext cx="6176772" cy="6166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Оргкомитет VIII Всероссийского фестиваля детского и юношеского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творчества «Золотое наследие  - АЛТЫН МИРАС»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выражает благодарность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Нигматуллину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Ильдару </a:t>
            </a: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Ильгизаровичу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концертмейстеру </a:t>
            </a: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МАОУ «Гимназия №139 – Центр образования» </a:t>
            </a:r>
            <a:r>
              <a:rPr lang="ru-RU" sz="14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Приволжского района </a:t>
            </a: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города </a:t>
            </a:r>
            <a:r>
              <a:rPr lang="ru-RU" sz="14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Казани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ru-RU" sz="14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высокий профессиональный уровень в подготовке участников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VIII Всероссийского фестиваля детского и юношеского творчества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«ЗОЛОТОЕ НАСЛЕДИЕ - АЛТЫН МИРАС»</a:t>
            </a:r>
          </a:p>
        </p:txBody>
      </p:sp>
    </p:spTree>
    <p:extLst>
      <p:ext uri="{BB962C8B-B14F-4D97-AF65-F5344CB8AC3E}">
        <p14:creationId xmlns:p14="http://schemas.microsoft.com/office/powerpoint/2010/main" val="171263850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EDB674-685B-496B-9239-C750F3FEBE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EAE85F-2CEB-400F-A61F-63FF1BCD2C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42C1D71-F9B8-4289-A5D3-1C7F77EEA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01315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562C20-A6BB-494D-AA6E-CD5619E7CE2A}"/>
              </a:ext>
            </a:extLst>
          </p:cNvPr>
          <p:cNvSpPr txBox="1"/>
          <p:nvPr/>
        </p:nvSpPr>
        <p:spPr>
          <a:xfrm>
            <a:off x="166878" y="1621191"/>
            <a:ext cx="6176772" cy="62690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Оргкомитет VIII Всероссийского фестиваля детского и юношеского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творчества «Золотое наследие  - АЛТЫН МИРАС»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выражает благодарность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Николаевой Марии </a:t>
            </a:r>
            <a:r>
              <a:rPr lang="ru-RU" sz="4000" b="1" dirty="0" smtClean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Владимировне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преподавателю МАУДО г. Набережные Челны «Детская музыкальная школа №4</a:t>
            </a:r>
            <a:r>
              <a:rPr lang="ru-RU" sz="14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ru-RU" sz="14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высокий профессиональный уровень в подготовке участников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VIII Всероссийского фестиваля детского и юношеского творчества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«ЗОЛОТОЕ НАСЛЕДИЕ - АЛТЫН МИРАС»</a:t>
            </a:r>
          </a:p>
        </p:txBody>
      </p:sp>
    </p:spTree>
    <p:extLst>
      <p:ext uri="{BB962C8B-B14F-4D97-AF65-F5344CB8AC3E}">
        <p14:creationId xmlns:p14="http://schemas.microsoft.com/office/powerpoint/2010/main" val="16052710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EDB674-685B-496B-9239-C750F3FEBE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EAE85F-2CEB-400F-A61F-63FF1BCD2C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42C1D71-F9B8-4289-A5D3-1C7F77EEA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01315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562C20-A6BB-494D-AA6E-CD5619E7CE2A}"/>
              </a:ext>
            </a:extLst>
          </p:cNvPr>
          <p:cNvSpPr txBox="1"/>
          <p:nvPr/>
        </p:nvSpPr>
        <p:spPr>
          <a:xfrm>
            <a:off x="166878" y="1621191"/>
            <a:ext cx="6176772" cy="60406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Оргкомитет VIII Всероссийского фестиваля детского и юношеского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творчества «Золотое наследие  - АЛТЫН МИРАС»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выражает благодарность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Павловой Валентине Ивановне </a:t>
            </a:r>
            <a:endParaRPr lang="ru-RU" sz="4000" b="1" dirty="0" smtClean="0">
              <a:latin typeface="Arabic Cyr (kerning fixed)" panose="04000506020000020004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преподавателю </a:t>
            </a: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МБУДО “ДШИ” Приволжского района </a:t>
            </a:r>
            <a:r>
              <a:rPr lang="ru-RU" sz="1400" b="1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г.Казани</a:t>
            </a:r>
            <a:endParaRPr lang="ru-RU" sz="1400" b="1" i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ru-RU" sz="14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высокий профессиональный уровень в подготовке участников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VIII Всероссийского фестиваля детского и юношеского творчества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«ЗОЛОТОЕ НАСЛЕДИЕ - АЛТЫН МИРАС»</a:t>
            </a:r>
          </a:p>
        </p:txBody>
      </p:sp>
    </p:spTree>
    <p:extLst>
      <p:ext uri="{BB962C8B-B14F-4D97-AF65-F5344CB8AC3E}">
        <p14:creationId xmlns:p14="http://schemas.microsoft.com/office/powerpoint/2010/main" val="169243300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EDB674-685B-496B-9239-C750F3FEBE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EAE85F-2CEB-400F-A61F-63FF1BCD2C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42C1D71-F9B8-4289-A5D3-1C7F77EEA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01315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562C20-A6BB-494D-AA6E-CD5619E7CE2A}"/>
              </a:ext>
            </a:extLst>
          </p:cNvPr>
          <p:cNvSpPr txBox="1"/>
          <p:nvPr/>
        </p:nvSpPr>
        <p:spPr>
          <a:xfrm>
            <a:off x="166878" y="1621191"/>
            <a:ext cx="6176772" cy="60406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Оргкомитет VIII Всероссийского фестиваля детского и юношеского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творчества «Золотое наследие  - АЛТЫН МИРАС»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выражает благодарность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Рахматуллиной Луизе </a:t>
            </a: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Ринатовне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4000" b="1" dirty="0" smtClean="0">
              <a:latin typeface="Arabic Cyr (kerning fixed)" panose="04000506020000020004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преподавателю МБУДО «ДМШ № 20 » Приволжского  района </a:t>
            </a:r>
            <a:r>
              <a:rPr lang="ru-RU" sz="1400" b="1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г.Казани</a:t>
            </a:r>
            <a:endParaRPr lang="ru-RU" sz="1400" b="1" i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ru-RU" sz="14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высокий профессиональный уровень в подготовке участников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VIII Всероссийского фестиваля детского и юношеского творчества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«ЗОЛОТОЕ НАСЛЕДИЕ - АЛТЫН МИРАС»</a:t>
            </a:r>
          </a:p>
        </p:txBody>
      </p:sp>
    </p:spTree>
    <p:extLst>
      <p:ext uri="{BB962C8B-B14F-4D97-AF65-F5344CB8AC3E}">
        <p14:creationId xmlns:p14="http://schemas.microsoft.com/office/powerpoint/2010/main" val="3635033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EDB674-685B-496B-9239-C750F3FEBE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EAE85F-2CEB-400F-A61F-63FF1BCD2C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42C1D71-F9B8-4289-A5D3-1C7F77EEA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01315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562C20-A6BB-494D-AA6E-CD5619E7CE2A}"/>
              </a:ext>
            </a:extLst>
          </p:cNvPr>
          <p:cNvSpPr txBox="1"/>
          <p:nvPr/>
        </p:nvSpPr>
        <p:spPr>
          <a:xfrm>
            <a:off x="166878" y="1621191"/>
            <a:ext cx="6176772" cy="62690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Оргкомитет VIII Всероссийского фестиваля детского и юношеского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творчества «Золотое наследие  - АЛТЫН МИРАС»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выражает благодарность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Ризвановой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Лейсан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Рафаилевне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4000" b="1" dirty="0" smtClean="0">
              <a:latin typeface="Arabic Cyr (kerning fixed)" panose="04000506020000020004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преподавателю МБУДО «ДМШ им. Дж. </a:t>
            </a:r>
            <a:r>
              <a:rPr lang="ru-RU" sz="14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Файзи</a:t>
            </a: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Приволжского района </a:t>
            </a:r>
            <a:r>
              <a:rPr lang="ru-RU" sz="1400" b="1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г.Казани</a:t>
            </a:r>
            <a:endParaRPr lang="ru-RU" sz="1400" b="1" i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ru-RU" sz="14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высокий профессиональный уровень в подготовке участников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VIII Всероссийского фестиваля детского и юношеского творчества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«ЗОЛОТОЕ НАСЛЕДИЕ - АЛТЫН МИРАС»</a:t>
            </a:r>
          </a:p>
        </p:txBody>
      </p:sp>
    </p:spTree>
    <p:extLst>
      <p:ext uri="{BB962C8B-B14F-4D97-AF65-F5344CB8AC3E}">
        <p14:creationId xmlns:p14="http://schemas.microsoft.com/office/powerpoint/2010/main" val="36579450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EDB674-685B-496B-9239-C750F3FEBE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EAE85F-2CEB-400F-A61F-63FF1BCD2C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42C1D71-F9B8-4289-A5D3-1C7F77EEA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01315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562C20-A6BB-494D-AA6E-CD5619E7CE2A}"/>
              </a:ext>
            </a:extLst>
          </p:cNvPr>
          <p:cNvSpPr txBox="1"/>
          <p:nvPr/>
        </p:nvSpPr>
        <p:spPr>
          <a:xfrm>
            <a:off x="166878" y="1621191"/>
            <a:ext cx="6176772" cy="60406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Оргкомитет VIII Всероссийского фестиваля детского и юношеского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творчества «Золотое наследие  - АЛТЫН МИРАС»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выражает благодарность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Ахунову Алмазу </a:t>
            </a:r>
            <a:r>
              <a:rPr lang="ru-RU" sz="4000" b="1" dirty="0" err="1" smtClean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Айратовичу</a:t>
            </a:r>
            <a:endParaRPr lang="ru-RU" sz="4000" b="1" dirty="0" smtClean="0">
              <a:latin typeface="Arabic Cyr (kerning fixed)" panose="04000506020000020004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концертмейстеру МБУДО «ДМШ № 22» Приволжского района г. </a:t>
            </a:r>
            <a:r>
              <a:rPr lang="ru-RU" sz="14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Казани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ru-RU" sz="14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высокий профессиональный уровень в подготовке участников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VIII Всероссийского фестиваля детского и юношеского творчества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«ЗОЛОТОЕ НАСЛЕДИЕ - АЛТЫН МИРАС»</a:t>
            </a:r>
          </a:p>
        </p:txBody>
      </p:sp>
    </p:spTree>
    <p:extLst>
      <p:ext uri="{BB962C8B-B14F-4D97-AF65-F5344CB8AC3E}">
        <p14:creationId xmlns:p14="http://schemas.microsoft.com/office/powerpoint/2010/main" val="357839319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EDB674-685B-496B-9239-C750F3FEBE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EAE85F-2CEB-400F-A61F-63FF1BCD2C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42C1D71-F9B8-4289-A5D3-1C7F77EEA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01315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562C20-A6BB-494D-AA6E-CD5619E7CE2A}"/>
              </a:ext>
            </a:extLst>
          </p:cNvPr>
          <p:cNvSpPr txBox="1"/>
          <p:nvPr/>
        </p:nvSpPr>
        <p:spPr>
          <a:xfrm>
            <a:off x="166878" y="1621191"/>
            <a:ext cx="6176772" cy="60406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Оргкомитет VIII Всероссийского фестиваля детского и юношеского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творчества «Золотое наследие  - АЛТЫН МИРАС»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выражает благодарность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Рахматулиной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Дине </a:t>
            </a: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Галиевне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endParaRPr lang="ru-RU" sz="4000" b="1" dirty="0" smtClean="0">
              <a:latin typeface="Arabic Cyr (kerning fixed)" panose="04000506020000020004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преподавателю МБУДО “ДШИ” Приволжского района </a:t>
            </a:r>
            <a:r>
              <a:rPr lang="ru-RU" sz="1400" b="1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г.Казани</a:t>
            </a:r>
            <a:endParaRPr lang="ru-RU" sz="1400" b="1" i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ru-RU" sz="14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высокий профессиональный уровень в подготовке участников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VIII Всероссийского фестиваля детского и юношеского творчества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«ЗОЛОТОЕ НАСЛЕДИЕ - АЛТЫН МИРАС»</a:t>
            </a:r>
          </a:p>
        </p:txBody>
      </p:sp>
    </p:spTree>
    <p:extLst>
      <p:ext uri="{BB962C8B-B14F-4D97-AF65-F5344CB8AC3E}">
        <p14:creationId xmlns:p14="http://schemas.microsoft.com/office/powerpoint/2010/main" val="3215306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EDB674-685B-496B-9239-C750F3FEBE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EAE85F-2CEB-400F-A61F-63FF1BCD2C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42C1D71-F9B8-4289-A5D3-1C7F77EEA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01315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562C20-A6BB-494D-AA6E-CD5619E7CE2A}"/>
              </a:ext>
            </a:extLst>
          </p:cNvPr>
          <p:cNvSpPr txBox="1"/>
          <p:nvPr/>
        </p:nvSpPr>
        <p:spPr>
          <a:xfrm>
            <a:off x="166878" y="1621191"/>
            <a:ext cx="6176772" cy="62690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Оргкомитет VIII Всероссийского фестиваля детского и юношеского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творчества «Золотое наследие  - АЛТЫН МИРАС»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выражает благодарность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Рябининой Любови Ефимовне </a:t>
            </a:r>
            <a:endParaRPr lang="ru-RU" sz="4000" b="1" dirty="0" smtClean="0">
              <a:latin typeface="Arabic Cyr (kerning fixed)" panose="04000506020000020004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концертмейстеру МБУДО «Детская музыкальная школа №3 </a:t>
            </a:r>
            <a:r>
              <a:rPr lang="ru-RU" sz="14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им.Р.Яхина</a:t>
            </a: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</a:t>
            </a:r>
            <a:r>
              <a:rPr lang="ru-RU" sz="1400" b="1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г.Казани</a:t>
            </a:r>
            <a:endParaRPr lang="ru-RU" sz="1400" b="1" i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ru-RU" sz="14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высокий профессиональный уровень в подготовке участников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VIII Всероссийского фестиваля детского и юношеского творчества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«ЗОЛОТОЕ НАСЛЕДИЕ - АЛТЫН МИРАС»</a:t>
            </a:r>
          </a:p>
        </p:txBody>
      </p:sp>
    </p:spTree>
    <p:extLst>
      <p:ext uri="{BB962C8B-B14F-4D97-AF65-F5344CB8AC3E}">
        <p14:creationId xmlns:p14="http://schemas.microsoft.com/office/powerpoint/2010/main" val="22517045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EDB674-685B-496B-9239-C750F3FEBE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EAE85F-2CEB-400F-A61F-63FF1BCD2C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42C1D71-F9B8-4289-A5D3-1C7F77EEA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01315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562C20-A6BB-494D-AA6E-CD5619E7CE2A}"/>
              </a:ext>
            </a:extLst>
          </p:cNvPr>
          <p:cNvSpPr txBox="1"/>
          <p:nvPr/>
        </p:nvSpPr>
        <p:spPr>
          <a:xfrm>
            <a:off x="166878" y="1621191"/>
            <a:ext cx="6176772" cy="60406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Оргкомитет VIII Всероссийского фестиваля детского и юношеского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творчества «Золотое наследие  - АЛТЫН МИРАС»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выражает благодарность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Сагитовой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Миляуше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Рамазановне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endParaRPr lang="ru-RU" sz="4000" b="1" dirty="0" smtClean="0">
              <a:latin typeface="Arabic Cyr (kerning fixed)" panose="04000506020000020004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преподавателю МБО ДО «Арская детская школа искусств» РТ, г. </a:t>
            </a:r>
            <a:r>
              <a:rPr lang="ru-RU" sz="14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Арск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ru-RU" sz="14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высокий профессиональный уровень в подготовке участников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VIII Всероссийского фестиваля детского и юношеского творчества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«ЗОЛОТОЕ НАСЛЕДИЕ - АЛТЫН МИРАС»</a:t>
            </a:r>
          </a:p>
        </p:txBody>
      </p:sp>
    </p:spTree>
    <p:extLst>
      <p:ext uri="{BB962C8B-B14F-4D97-AF65-F5344CB8AC3E}">
        <p14:creationId xmlns:p14="http://schemas.microsoft.com/office/powerpoint/2010/main" val="225294346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EDB674-685B-496B-9239-C750F3FEBE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EAE85F-2CEB-400F-A61F-63FF1BCD2C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42C1D71-F9B8-4289-A5D3-1C7F77EEA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01315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562C20-A6BB-494D-AA6E-CD5619E7CE2A}"/>
              </a:ext>
            </a:extLst>
          </p:cNvPr>
          <p:cNvSpPr txBox="1"/>
          <p:nvPr/>
        </p:nvSpPr>
        <p:spPr>
          <a:xfrm>
            <a:off x="166878" y="1621191"/>
            <a:ext cx="6176772" cy="62690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Оргкомитет VIII Всероссийского фестиваля детского и юношеского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творчества «Золотое наследие  - АЛТЫН МИРАС»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выражает благодарность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Сафиной </a:t>
            </a: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Алие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Ильдаровне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4000" b="1" dirty="0" smtClean="0">
              <a:latin typeface="Arabic Cyr (kerning fixed)" panose="04000506020000020004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преподавателю МБУДО «ДМШ им. </a:t>
            </a:r>
            <a:r>
              <a:rPr lang="ru-RU" sz="14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Джаудата</a:t>
            </a: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Файзи</a:t>
            </a: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Приволжского района г. </a:t>
            </a:r>
            <a:r>
              <a:rPr lang="ru-RU" sz="14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Казани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ru-RU" sz="14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высокий профессиональный уровень в подготовке участников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VIII Всероссийского фестиваля детского и юношеского творчества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«ЗОЛОТОЕ НАСЛЕДИЕ - АЛТЫН МИРАС»</a:t>
            </a:r>
          </a:p>
        </p:txBody>
      </p:sp>
    </p:spTree>
    <p:extLst>
      <p:ext uri="{BB962C8B-B14F-4D97-AF65-F5344CB8AC3E}">
        <p14:creationId xmlns:p14="http://schemas.microsoft.com/office/powerpoint/2010/main" val="235946398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EDB674-685B-496B-9239-C750F3FEBE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EAE85F-2CEB-400F-A61F-63FF1BCD2C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42C1D71-F9B8-4289-A5D3-1C7F77EEA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01315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562C20-A6BB-494D-AA6E-CD5619E7CE2A}"/>
              </a:ext>
            </a:extLst>
          </p:cNvPr>
          <p:cNvSpPr txBox="1"/>
          <p:nvPr/>
        </p:nvSpPr>
        <p:spPr>
          <a:xfrm>
            <a:off x="166878" y="1621191"/>
            <a:ext cx="6176772" cy="60406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Оргкомитет VIII Всероссийского фестиваля детского и юношеского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творчества «Золотое наследие  - АЛТЫН МИРАС»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выражает благодарность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Сафиной Альмире </a:t>
            </a: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Фаридовне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4000" b="1" dirty="0" smtClean="0">
              <a:latin typeface="Arabic Cyr (kerning fixed)" panose="04000506020000020004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преподавателю МБУДО “ДМШ 3 им. Р. </a:t>
            </a:r>
            <a:r>
              <a:rPr lang="ru-RU" sz="14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Яхина</a:t>
            </a: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ru-RU" sz="1400" b="1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г.Казани</a:t>
            </a:r>
            <a:endParaRPr lang="ru-RU" sz="1400" b="1" i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ru-RU" sz="14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высокий профессиональный уровень в подготовке участников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VIII Всероссийского фестиваля детского и юношеского творчества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«ЗОЛОТОЕ НАСЛЕДИЕ - АЛТЫН МИРАС»</a:t>
            </a:r>
          </a:p>
        </p:txBody>
      </p:sp>
    </p:spTree>
    <p:extLst>
      <p:ext uri="{BB962C8B-B14F-4D97-AF65-F5344CB8AC3E}">
        <p14:creationId xmlns:p14="http://schemas.microsoft.com/office/powerpoint/2010/main" val="309506996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EDB674-685B-496B-9239-C750F3FEBE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EAE85F-2CEB-400F-A61F-63FF1BCD2C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42C1D71-F9B8-4289-A5D3-1C7F77EEA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01315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562C20-A6BB-494D-AA6E-CD5619E7CE2A}"/>
              </a:ext>
            </a:extLst>
          </p:cNvPr>
          <p:cNvSpPr txBox="1"/>
          <p:nvPr/>
        </p:nvSpPr>
        <p:spPr>
          <a:xfrm>
            <a:off x="166878" y="1621191"/>
            <a:ext cx="6176772" cy="60406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Оргкомитет VIII Всероссийского фестиваля детского и юношеского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творчества «Золотое наследие  - АЛТЫН МИРАС»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выражает благодарность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Сафину Ильнару </a:t>
            </a: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Илгизовичу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endParaRPr lang="ru-RU" sz="4000" b="1" dirty="0" smtClean="0">
              <a:latin typeface="Arabic Cyr (kerning fixed)" panose="04000506020000020004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концертмейстеру МБУДО «ДШИ» Приволжского района г. </a:t>
            </a:r>
            <a:r>
              <a:rPr lang="ru-RU" sz="14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Казани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ru-RU" sz="14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высокий профессиональный уровень в подготовке участников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VIII Всероссийского фестиваля детского и юношеского творчества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«ЗОЛОТОЕ НАСЛЕДИЕ - АЛТЫН МИРАС»</a:t>
            </a:r>
          </a:p>
        </p:txBody>
      </p:sp>
    </p:spTree>
    <p:extLst>
      <p:ext uri="{BB962C8B-B14F-4D97-AF65-F5344CB8AC3E}">
        <p14:creationId xmlns:p14="http://schemas.microsoft.com/office/powerpoint/2010/main" val="4146724302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EDB674-685B-496B-9239-C750F3FEBE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EAE85F-2CEB-400F-A61F-63FF1BCD2C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42C1D71-F9B8-4289-A5D3-1C7F77EEA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01315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562C20-A6BB-494D-AA6E-CD5619E7CE2A}"/>
              </a:ext>
            </a:extLst>
          </p:cNvPr>
          <p:cNvSpPr txBox="1"/>
          <p:nvPr/>
        </p:nvSpPr>
        <p:spPr>
          <a:xfrm>
            <a:off x="166878" y="1621191"/>
            <a:ext cx="6176772" cy="60406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Оргкомитет VIII Всероссийского фестиваля детского и юношеского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творчества «Золотое наследие  - АЛТЫН МИРАС»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выражает благодарность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Сарварову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Галинуру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Зиннуровичу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4000" b="1" dirty="0" smtClean="0">
              <a:latin typeface="Arabic Cyr (kerning fixed)" panose="04000506020000020004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преподавателю </a:t>
            </a: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МБУДО “ДШИ” Приволжского района </a:t>
            </a:r>
            <a:r>
              <a:rPr lang="ru-RU" sz="1400" b="1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г.Казани</a:t>
            </a:r>
            <a:endParaRPr lang="ru-RU" sz="1400" b="1" i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ru-RU" sz="14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высокий профессиональный уровень в подготовке участников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VIII Всероссийского фестиваля детского и юношеского творчества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«ЗОЛОТОЕ НАСЛЕДИЕ - АЛТЫН МИРАС»</a:t>
            </a:r>
          </a:p>
        </p:txBody>
      </p:sp>
    </p:spTree>
    <p:extLst>
      <p:ext uri="{BB962C8B-B14F-4D97-AF65-F5344CB8AC3E}">
        <p14:creationId xmlns:p14="http://schemas.microsoft.com/office/powerpoint/2010/main" val="321443341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EDB674-685B-496B-9239-C750F3FEBE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EAE85F-2CEB-400F-A61F-63FF1BCD2C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42C1D71-F9B8-4289-A5D3-1C7F77EEA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01315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562C20-A6BB-494D-AA6E-CD5619E7CE2A}"/>
              </a:ext>
            </a:extLst>
          </p:cNvPr>
          <p:cNvSpPr txBox="1"/>
          <p:nvPr/>
        </p:nvSpPr>
        <p:spPr>
          <a:xfrm>
            <a:off x="166878" y="1621191"/>
            <a:ext cx="6176772" cy="60406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Оргкомитет VIII Всероссийского фестиваля детского и юношеского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творчества «Золотое наследие  - АЛТЫН МИРАС»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выражает благодарность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Салиховой Алсу </a:t>
            </a:r>
            <a:r>
              <a:rPr lang="ru-RU" sz="4000" b="1" dirty="0" err="1" smtClean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Халиловне</a:t>
            </a:r>
            <a:endParaRPr lang="ru-RU" sz="4000" b="1" dirty="0" smtClean="0">
              <a:latin typeface="Arabic Cyr (kerning fixed)" panose="04000506020000020004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преподавателю МБУДО «ДМШ № 19» Советского района </a:t>
            </a:r>
            <a:r>
              <a:rPr lang="ru-RU" sz="1400" b="1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г.Казани</a:t>
            </a:r>
            <a:endParaRPr lang="ru-RU" sz="1400" b="1" i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ru-RU" sz="14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высокий профессиональный уровень в подготовке участников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VIII Всероссийского фестиваля детского и юношеского творчества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«ЗОЛОТОЕ НАСЛЕДИЕ - АЛТЫН МИРАС»</a:t>
            </a:r>
          </a:p>
        </p:txBody>
      </p:sp>
    </p:spTree>
    <p:extLst>
      <p:ext uri="{BB962C8B-B14F-4D97-AF65-F5344CB8AC3E}">
        <p14:creationId xmlns:p14="http://schemas.microsoft.com/office/powerpoint/2010/main" val="3379692487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EDB674-685B-496B-9239-C750F3FEBE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EAE85F-2CEB-400F-A61F-63FF1BCD2C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42C1D71-F9B8-4289-A5D3-1C7F77EEA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01315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562C20-A6BB-494D-AA6E-CD5619E7CE2A}"/>
              </a:ext>
            </a:extLst>
          </p:cNvPr>
          <p:cNvSpPr txBox="1"/>
          <p:nvPr/>
        </p:nvSpPr>
        <p:spPr>
          <a:xfrm>
            <a:off x="166878" y="1621191"/>
            <a:ext cx="6176772" cy="60406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Оргкомитет VIII Всероссийского фестиваля детского и юношеского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творчества «Золотое наследие  - АЛТЫН МИРАС»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выражает благодарность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Саттаровой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Резеде </a:t>
            </a: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Абдрауфовне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4000" b="1" dirty="0" smtClean="0">
              <a:latin typeface="Arabic Cyr (kerning fixed)" panose="04000506020000020004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преподавателю </a:t>
            </a: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МБУДО “ДШИ” Приволжского района </a:t>
            </a:r>
            <a:r>
              <a:rPr lang="ru-RU" sz="1400" b="1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г.Казани</a:t>
            </a:r>
            <a:endParaRPr lang="ru-RU" sz="1400" b="1" i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ru-RU" sz="14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высокий профессиональный уровень в подготовке участников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VIII Всероссийского фестиваля детского и юношеского творчества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«ЗОЛОТОЕ НАСЛЕДИЕ - АЛТЫН МИРАС»</a:t>
            </a:r>
          </a:p>
        </p:txBody>
      </p:sp>
    </p:spTree>
    <p:extLst>
      <p:ext uri="{BB962C8B-B14F-4D97-AF65-F5344CB8AC3E}">
        <p14:creationId xmlns:p14="http://schemas.microsoft.com/office/powerpoint/2010/main" val="4210999205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EDB674-685B-496B-9239-C750F3FEBE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EAE85F-2CEB-400F-A61F-63FF1BCD2C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42C1D71-F9B8-4289-A5D3-1C7F77EEA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01315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562C20-A6BB-494D-AA6E-CD5619E7CE2A}"/>
              </a:ext>
            </a:extLst>
          </p:cNvPr>
          <p:cNvSpPr txBox="1"/>
          <p:nvPr/>
        </p:nvSpPr>
        <p:spPr>
          <a:xfrm>
            <a:off x="166878" y="1621191"/>
            <a:ext cx="6176772" cy="60406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Оргкомитет VIII Всероссийского фестиваля детского и юношеского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творчества «Золотое наследие  - АЛТЫН МИРАС»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выражает благодарность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Саттаровой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Лилии </a:t>
            </a: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Фаниловне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преподавателю </a:t>
            </a: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МБУДО “ДШИ” Приволжского района </a:t>
            </a:r>
            <a:r>
              <a:rPr lang="ru-RU" sz="1400" b="1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г.Казани</a:t>
            </a:r>
            <a:endParaRPr lang="ru-RU" sz="1400" b="1" i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ru-RU" sz="14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высокий профессиональный уровень в подготовке участников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VIII Всероссийского фестиваля детского и юношеского творчества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«ЗОЛОТОЕ НАСЛЕДИЕ - АЛТЫН МИРАС»</a:t>
            </a:r>
          </a:p>
        </p:txBody>
      </p:sp>
    </p:spTree>
    <p:extLst>
      <p:ext uri="{BB962C8B-B14F-4D97-AF65-F5344CB8AC3E}">
        <p14:creationId xmlns:p14="http://schemas.microsoft.com/office/powerpoint/2010/main" val="17095653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EDB674-685B-496B-9239-C750F3FEBE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EAE85F-2CEB-400F-A61F-63FF1BCD2C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42C1D71-F9B8-4289-A5D3-1C7F77EEA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01315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562C20-A6BB-494D-AA6E-CD5619E7CE2A}"/>
              </a:ext>
            </a:extLst>
          </p:cNvPr>
          <p:cNvSpPr txBox="1"/>
          <p:nvPr/>
        </p:nvSpPr>
        <p:spPr>
          <a:xfrm>
            <a:off x="166878" y="1621191"/>
            <a:ext cx="6176772" cy="60406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Оргкомитет VIII Всероссийского фестиваля детского и юношеского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творчества «Золотое наследие  - АЛТЫН МИРАС»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выражает благодарность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Ахуновой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Лейсан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Габдулахатовне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4000" b="1" dirty="0" smtClean="0">
              <a:latin typeface="Arabic Cyr (kerning fixed)" panose="04000506020000020004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преподавателю МБО ДО «Арская детская школа искусств» РТ, г. </a:t>
            </a:r>
            <a:r>
              <a:rPr lang="ru-RU" sz="14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Арск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ru-RU" sz="14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высокий профессиональный уровень в подготовке участников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VIII Всероссийского фестиваля детского и юношеского творчества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«ЗОЛОТОЕ НАСЛЕДИЕ - АЛТЫН МИРАС»</a:t>
            </a:r>
          </a:p>
        </p:txBody>
      </p:sp>
    </p:spTree>
    <p:extLst>
      <p:ext uri="{BB962C8B-B14F-4D97-AF65-F5344CB8AC3E}">
        <p14:creationId xmlns:p14="http://schemas.microsoft.com/office/powerpoint/2010/main" val="173787828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EDB674-685B-496B-9239-C750F3FEBE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EAE85F-2CEB-400F-A61F-63FF1BCD2C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42C1D71-F9B8-4289-A5D3-1C7F77EEA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01315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562C20-A6BB-494D-AA6E-CD5619E7CE2A}"/>
              </a:ext>
            </a:extLst>
          </p:cNvPr>
          <p:cNvSpPr txBox="1"/>
          <p:nvPr/>
        </p:nvSpPr>
        <p:spPr>
          <a:xfrm>
            <a:off x="166878" y="1621191"/>
            <a:ext cx="6176772" cy="59380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Оргкомитет VIII Всероссийского фестиваля детского и юношеского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творчества «Золотое наследие  - АЛТЫН МИРАС»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выражает благодарность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Самигуллиной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Айгуль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Ленаровне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преподавателю МБУДО "ДШИ №4" Советского района г. </a:t>
            </a:r>
            <a:r>
              <a:rPr lang="ru-RU" sz="14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Казани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ru-RU" sz="14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высокий профессиональный уровень в подготовке участников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VIII Всероссийского фестиваля детского и юношеского творчества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«ЗОЛОТОЕ НАСЛЕДИЕ - АЛТЫН МИРАС»</a:t>
            </a:r>
          </a:p>
        </p:txBody>
      </p:sp>
    </p:spTree>
    <p:extLst>
      <p:ext uri="{BB962C8B-B14F-4D97-AF65-F5344CB8AC3E}">
        <p14:creationId xmlns:p14="http://schemas.microsoft.com/office/powerpoint/2010/main" val="364181814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EDB674-685B-496B-9239-C750F3FEBE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EAE85F-2CEB-400F-A61F-63FF1BCD2C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42C1D71-F9B8-4289-A5D3-1C7F77EEA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01315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562C20-A6BB-494D-AA6E-CD5619E7CE2A}"/>
              </a:ext>
            </a:extLst>
          </p:cNvPr>
          <p:cNvSpPr txBox="1"/>
          <p:nvPr/>
        </p:nvSpPr>
        <p:spPr>
          <a:xfrm>
            <a:off x="166878" y="1621191"/>
            <a:ext cx="6176772" cy="60406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Оргкомитет VIII Всероссийского фестиваля детского и юношеского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творчества «Золотое наследие  - АЛТЫН МИРАС»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выражает благодарность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Сергееву Григорию Григорьевичу </a:t>
            </a:r>
            <a:endParaRPr lang="ru-RU" sz="4000" b="1" dirty="0" smtClean="0">
              <a:latin typeface="Arabic Cyr (kerning fixed)" panose="04000506020000020004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преподавателю </a:t>
            </a: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МБУДО “ДШИ” Приволжского района </a:t>
            </a:r>
            <a:r>
              <a:rPr lang="ru-RU" sz="1400" b="1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г.Казани</a:t>
            </a:r>
            <a:endParaRPr lang="ru-RU" sz="1400" b="1" i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ru-RU" sz="14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высокий профессиональный уровень в подготовке участников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VIII Всероссийского фестиваля детского и юношеского творчества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«ЗОЛОТОЕ НАСЛЕДИЕ - АЛТЫН МИРАС»</a:t>
            </a:r>
          </a:p>
        </p:txBody>
      </p:sp>
    </p:spTree>
    <p:extLst>
      <p:ext uri="{BB962C8B-B14F-4D97-AF65-F5344CB8AC3E}">
        <p14:creationId xmlns:p14="http://schemas.microsoft.com/office/powerpoint/2010/main" val="1381254354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EDB674-685B-496B-9239-C750F3FEBE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EAE85F-2CEB-400F-A61F-63FF1BCD2C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42C1D71-F9B8-4289-A5D3-1C7F77EEA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01315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562C20-A6BB-494D-AA6E-CD5619E7CE2A}"/>
              </a:ext>
            </a:extLst>
          </p:cNvPr>
          <p:cNvSpPr txBox="1"/>
          <p:nvPr/>
        </p:nvSpPr>
        <p:spPr>
          <a:xfrm>
            <a:off x="166878" y="1621191"/>
            <a:ext cx="6176772" cy="60406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Оргкомитет VIII Всероссийского фестиваля детского и юношеского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творчества «Золотое наследие  - АЛТЫН МИРАС»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выражает благодарность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Сулеймановой Резеде </a:t>
            </a: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Инглисовне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преподавателю </a:t>
            </a: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МБУДО “ДШИ” Приволжского района </a:t>
            </a:r>
            <a:r>
              <a:rPr lang="ru-RU" sz="1400" b="1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г.Казани</a:t>
            </a:r>
            <a:endParaRPr lang="ru-RU" sz="1400" b="1" i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ru-RU" sz="14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высокий профессиональный уровень в подготовке участников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VIII Всероссийского фестиваля детского и юношеского творчества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«ЗОЛОТОЕ НАСЛЕДИЕ - АЛТЫН МИРАС»</a:t>
            </a:r>
          </a:p>
        </p:txBody>
      </p:sp>
    </p:spTree>
    <p:extLst>
      <p:ext uri="{BB962C8B-B14F-4D97-AF65-F5344CB8AC3E}">
        <p14:creationId xmlns:p14="http://schemas.microsoft.com/office/powerpoint/2010/main" val="3568820809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EDB674-685B-496B-9239-C750F3FEBE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EAE85F-2CEB-400F-A61F-63FF1BCD2C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42C1D71-F9B8-4289-A5D3-1C7F77EEA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01315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562C20-A6BB-494D-AA6E-CD5619E7CE2A}"/>
              </a:ext>
            </a:extLst>
          </p:cNvPr>
          <p:cNvSpPr txBox="1"/>
          <p:nvPr/>
        </p:nvSpPr>
        <p:spPr>
          <a:xfrm>
            <a:off x="166878" y="1621191"/>
            <a:ext cx="6176772" cy="62690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Оргкомитет VIII Всероссийского фестиваля детского и юношеского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творчества «Золотое наследие  - АЛТЫН МИРАС»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выражает благодарность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Сорокиной Елене Семеновне  </a:t>
            </a:r>
            <a:endParaRPr lang="ru-RU" sz="4000" b="1" dirty="0" smtClean="0">
              <a:latin typeface="Arabic Cyr (kerning fixed)" panose="04000506020000020004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преподавателю МБУДО «Детская музыкальная школа им. </a:t>
            </a:r>
            <a:r>
              <a:rPr lang="ru-RU" sz="14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Джаудата</a:t>
            </a: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Файзи</a:t>
            </a: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</a:t>
            </a:r>
            <a:r>
              <a:rPr lang="ru-RU" sz="1400" b="1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г.Казани</a:t>
            </a:r>
            <a:endParaRPr lang="ru-RU" sz="1400" b="1" i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ru-RU" sz="14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высокий профессиональный уровень в подготовке участников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VIII Всероссийского фестиваля детского и юношеского творчества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«ЗОЛОТОЕ НАСЛЕДИЕ - АЛТЫН МИРАС»</a:t>
            </a:r>
          </a:p>
        </p:txBody>
      </p:sp>
    </p:spTree>
    <p:extLst>
      <p:ext uri="{BB962C8B-B14F-4D97-AF65-F5344CB8AC3E}">
        <p14:creationId xmlns:p14="http://schemas.microsoft.com/office/powerpoint/2010/main" val="1490014355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EDB674-685B-496B-9239-C750F3FEBE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EAE85F-2CEB-400F-A61F-63FF1BCD2C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42C1D71-F9B8-4289-A5D3-1C7F77EEA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01315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562C20-A6BB-494D-AA6E-CD5619E7CE2A}"/>
              </a:ext>
            </a:extLst>
          </p:cNvPr>
          <p:cNvSpPr txBox="1"/>
          <p:nvPr/>
        </p:nvSpPr>
        <p:spPr>
          <a:xfrm>
            <a:off x="166878" y="1621191"/>
            <a:ext cx="6176772" cy="62690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Оргкомитет VIII Всероссийского фестиваля детского и юношеского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творчества «Золотое наследие  - АЛТЫН МИРАС»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выражает благодарность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Ситдиковой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Гузель </a:t>
            </a: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Раисовне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4000" b="1" dirty="0" smtClean="0">
              <a:latin typeface="Arabic Cyr (kerning fixed)" panose="04000506020000020004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преподавателю МАУДО г. Набережные Челны «Детская музыкальная школа №4</a:t>
            </a:r>
            <a:r>
              <a:rPr lang="ru-RU" sz="14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ru-RU" sz="14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высокий профессиональный уровень в подготовке участников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VIII Всероссийского фестиваля детского и юношеского творчества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«ЗОЛОТОЕ НАСЛЕДИЕ - АЛТЫН МИРАС»</a:t>
            </a:r>
          </a:p>
        </p:txBody>
      </p:sp>
    </p:spTree>
    <p:extLst>
      <p:ext uri="{BB962C8B-B14F-4D97-AF65-F5344CB8AC3E}">
        <p14:creationId xmlns:p14="http://schemas.microsoft.com/office/powerpoint/2010/main" val="3780442104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EDB674-685B-496B-9239-C750F3FEBE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EAE85F-2CEB-400F-A61F-63FF1BCD2C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42C1D71-F9B8-4289-A5D3-1C7F77EEA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01315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562C20-A6BB-494D-AA6E-CD5619E7CE2A}"/>
              </a:ext>
            </a:extLst>
          </p:cNvPr>
          <p:cNvSpPr txBox="1"/>
          <p:nvPr/>
        </p:nvSpPr>
        <p:spPr>
          <a:xfrm>
            <a:off x="166878" y="1621191"/>
            <a:ext cx="6176772" cy="6166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Оргкомитет VIII Всероссийского фестиваля детского и юношеского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творчества «Золотое наследие  - АЛТЫН МИРАС»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выражает благодарность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Тухватулиной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Лилии </a:t>
            </a: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Разиловне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концертмейстеру </a:t>
            </a: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МБУДО «ДМШ им. </a:t>
            </a:r>
            <a:r>
              <a:rPr lang="ru-RU" sz="14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Джаудата</a:t>
            </a: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Файзи</a:t>
            </a: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Приволжского района г. </a:t>
            </a:r>
            <a:r>
              <a:rPr lang="ru-RU" sz="14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Казани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ru-RU" sz="14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высокий профессиональный уровень в подготовке участников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VIII Всероссийского фестиваля детского и юношеского творчества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«ЗОЛОТОЕ НАСЛЕДИЕ - АЛТЫН МИРАС»</a:t>
            </a:r>
          </a:p>
        </p:txBody>
      </p:sp>
    </p:spTree>
    <p:extLst>
      <p:ext uri="{BB962C8B-B14F-4D97-AF65-F5344CB8AC3E}">
        <p14:creationId xmlns:p14="http://schemas.microsoft.com/office/powerpoint/2010/main" val="3430054702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EDB674-685B-496B-9239-C750F3FEBE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EAE85F-2CEB-400F-A61F-63FF1BCD2C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42C1D71-F9B8-4289-A5D3-1C7F77EEA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01315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562C20-A6BB-494D-AA6E-CD5619E7CE2A}"/>
              </a:ext>
            </a:extLst>
          </p:cNvPr>
          <p:cNvSpPr txBox="1"/>
          <p:nvPr/>
        </p:nvSpPr>
        <p:spPr>
          <a:xfrm>
            <a:off x="166878" y="1621191"/>
            <a:ext cx="6176772" cy="63716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Оргкомитет VIII Всероссийского фестиваля детского и юношеского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творчества «Золотое наследие  - АЛТЫН МИРАС»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выражает благодарность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Фатыховой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Раиле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 smtClean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Габдулгазизовне</a:t>
            </a:r>
            <a:endParaRPr lang="ru-RU" sz="4000" b="1" dirty="0" smtClean="0">
              <a:latin typeface="Arabic Cyr (kerning fixed)" panose="04000506020000020004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преподавателю МБОУ ДО «Сабинская ДШИ </a:t>
            </a:r>
            <a:r>
              <a:rPr lang="ru-RU" sz="14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имени </a:t>
            </a:r>
            <a:r>
              <a:rPr lang="ru-RU" sz="14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Хуснуллы</a:t>
            </a: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ru-RU" sz="14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Аллагияр</a:t>
            </a: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Валиуллиных</a:t>
            </a: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ru-RU" sz="14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высокий профессиональный уровень в подготовке участников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VIII Всероссийского фестиваля детского и юношеского творчества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«ЗОЛОТОЕ НАСЛЕДИЕ - АЛТЫН МИРАС»</a:t>
            </a:r>
          </a:p>
        </p:txBody>
      </p:sp>
    </p:spTree>
    <p:extLst>
      <p:ext uri="{BB962C8B-B14F-4D97-AF65-F5344CB8AC3E}">
        <p14:creationId xmlns:p14="http://schemas.microsoft.com/office/powerpoint/2010/main" val="255829653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EDB674-685B-496B-9239-C750F3FEBE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EAE85F-2CEB-400F-A61F-63FF1BCD2C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42C1D71-F9B8-4289-A5D3-1C7F77EEA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01315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562C20-A6BB-494D-AA6E-CD5619E7CE2A}"/>
              </a:ext>
            </a:extLst>
          </p:cNvPr>
          <p:cNvSpPr txBox="1"/>
          <p:nvPr/>
        </p:nvSpPr>
        <p:spPr>
          <a:xfrm>
            <a:off x="166878" y="1621191"/>
            <a:ext cx="6176772" cy="60406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Оргкомитет VIII Всероссийского фестиваля детского и юношеского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творчества «Золотое наследие  - АЛТЫН МИРАС»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выражает благодарность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Фахразиевой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Саиде </a:t>
            </a: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Равилевне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endParaRPr lang="ru-RU" sz="4000" b="1" dirty="0" smtClean="0">
              <a:latin typeface="Arabic Cyr (kerning fixed)" panose="04000506020000020004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концертмейстеру </a:t>
            </a: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МБУДО "ДШИ" Приволжского района </a:t>
            </a:r>
            <a:r>
              <a:rPr lang="ru-RU" sz="1400" b="1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г.Казани</a:t>
            </a:r>
            <a:endParaRPr lang="ru-RU" sz="1400" b="1" i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ru-RU" sz="14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высокий профессиональный уровень в подготовке участников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VIII Всероссийского фестиваля детского и юношеского творчества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«ЗОЛОТОЕ НАСЛЕДИЕ - АЛТЫН МИРАС»</a:t>
            </a:r>
          </a:p>
        </p:txBody>
      </p:sp>
    </p:spTree>
    <p:extLst>
      <p:ext uri="{BB962C8B-B14F-4D97-AF65-F5344CB8AC3E}">
        <p14:creationId xmlns:p14="http://schemas.microsoft.com/office/powerpoint/2010/main" val="2971018925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EDB674-685B-496B-9239-C750F3FEBE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EAE85F-2CEB-400F-A61F-63FF1BCD2C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42C1D71-F9B8-4289-A5D3-1C7F77EEA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01315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562C20-A6BB-494D-AA6E-CD5619E7CE2A}"/>
              </a:ext>
            </a:extLst>
          </p:cNvPr>
          <p:cNvSpPr txBox="1"/>
          <p:nvPr/>
        </p:nvSpPr>
        <p:spPr>
          <a:xfrm>
            <a:off x="166878" y="1621191"/>
            <a:ext cx="6176772" cy="60406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Оргкомитет VIII Всероссийского фестиваля детского и юношеского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творчества «Золотое наследие  - АЛТЫН МИРАС»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выражает благодарность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Фахразиевой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Гелчачак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Фагимовне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преподавателю </a:t>
            </a: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МБУДО “ДШИ” Приволжского района </a:t>
            </a:r>
            <a:r>
              <a:rPr lang="ru-RU" sz="1400" b="1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г.Казани</a:t>
            </a:r>
            <a:endParaRPr lang="ru-RU" sz="1400" b="1" i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ru-RU" sz="14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высокий профессиональный уровень в подготовке участников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VIII Всероссийского фестиваля детского и юношеского творчества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«ЗОЛОТОЕ НАСЛЕДИЕ - АЛТЫН МИРАС»</a:t>
            </a:r>
          </a:p>
        </p:txBody>
      </p:sp>
    </p:spTree>
    <p:extLst>
      <p:ext uri="{BB962C8B-B14F-4D97-AF65-F5344CB8AC3E}">
        <p14:creationId xmlns:p14="http://schemas.microsoft.com/office/powerpoint/2010/main" val="1377887308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EDB674-685B-496B-9239-C750F3FEBE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EAE85F-2CEB-400F-A61F-63FF1BCD2C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42C1D71-F9B8-4289-A5D3-1C7F77EEA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01315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562C20-A6BB-494D-AA6E-CD5619E7CE2A}"/>
              </a:ext>
            </a:extLst>
          </p:cNvPr>
          <p:cNvSpPr txBox="1"/>
          <p:nvPr/>
        </p:nvSpPr>
        <p:spPr>
          <a:xfrm>
            <a:off x="166878" y="1621191"/>
            <a:ext cx="6176772" cy="60406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Оргкомитет VIII Всероссийского фестиваля детского и юношеского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творчества «Золотое наследие  - АЛТЫН МИРАС»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выражает благодарность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Халиуллиной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Айгуль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Римовне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endParaRPr lang="ru-RU" sz="4000" b="1" dirty="0" smtClean="0">
              <a:latin typeface="Arabic Cyr (kerning fixed)" panose="04000506020000020004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преподавателю МБУДО “ДШИ” Приволжского района </a:t>
            </a:r>
            <a:r>
              <a:rPr lang="ru-RU" sz="1400" b="1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г.Казани</a:t>
            </a:r>
            <a:endParaRPr lang="ru-RU" sz="1400" b="1" i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ru-RU" sz="14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высокий профессиональный уровень в подготовке участников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VIII Всероссийского фестиваля детского и юношеского творчества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«ЗОЛОТОЕ НАСЛЕДИЕ - АЛТЫН МИРАС»</a:t>
            </a:r>
          </a:p>
        </p:txBody>
      </p:sp>
    </p:spTree>
    <p:extLst>
      <p:ext uri="{BB962C8B-B14F-4D97-AF65-F5344CB8AC3E}">
        <p14:creationId xmlns:p14="http://schemas.microsoft.com/office/powerpoint/2010/main" val="28575994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EDB674-685B-496B-9239-C750F3FEBE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EAE85F-2CEB-400F-A61F-63FF1BCD2C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42C1D71-F9B8-4289-A5D3-1C7F77EEA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01315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562C20-A6BB-494D-AA6E-CD5619E7CE2A}"/>
              </a:ext>
            </a:extLst>
          </p:cNvPr>
          <p:cNvSpPr txBox="1"/>
          <p:nvPr/>
        </p:nvSpPr>
        <p:spPr>
          <a:xfrm>
            <a:off x="166878" y="1621191"/>
            <a:ext cx="6176772" cy="62690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Оргкомитет VIII Всероссийского фестиваля детского и юношеского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творчества «Золотое наследие  - АЛТЫН МИРАС»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выражает благодарность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Ахмадуллиной </a:t>
            </a: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Рузиле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Тахировне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4000" b="1" dirty="0" smtClean="0">
              <a:latin typeface="Arabic Cyr (kerning fixed)" panose="04000506020000020004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Музыкальному руководителю МАДОУ «Детский сад №357 комбинированного вида» Приволжского района </a:t>
            </a:r>
            <a:r>
              <a:rPr lang="ru-RU" sz="1400" b="1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г.Казани</a:t>
            </a:r>
            <a:endParaRPr lang="ru-RU" sz="1400" b="1" i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ru-RU" sz="14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высокий профессиональный уровень в подготовке участников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VIII Всероссийского фестиваля детского и юношеского творчества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«ЗОЛОТОЕ НАСЛЕДИЕ - АЛТЫН МИРАС»</a:t>
            </a:r>
          </a:p>
        </p:txBody>
      </p:sp>
    </p:spTree>
    <p:extLst>
      <p:ext uri="{BB962C8B-B14F-4D97-AF65-F5344CB8AC3E}">
        <p14:creationId xmlns:p14="http://schemas.microsoft.com/office/powerpoint/2010/main" val="2043738530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EDB674-685B-496B-9239-C750F3FEBE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EAE85F-2CEB-400F-A61F-63FF1BCD2C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42C1D71-F9B8-4289-A5D3-1C7F77EEA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01315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562C20-A6BB-494D-AA6E-CD5619E7CE2A}"/>
              </a:ext>
            </a:extLst>
          </p:cNvPr>
          <p:cNvSpPr txBox="1"/>
          <p:nvPr/>
        </p:nvSpPr>
        <p:spPr>
          <a:xfrm>
            <a:off x="166878" y="1621191"/>
            <a:ext cx="6176772" cy="60406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Оргкомитет VIII Всероссийского фестиваля детского и юношеского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творчества «Золотое наследие  - АЛТЫН МИРАС»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выражает благодарность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Хасановой Лейле </a:t>
            </a: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Нуровне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4000" b="1" dirty="0" smtClean="0">
              <a:latin typeface="Arabic Cyr (kerning fixed)" panose="04000506020000020004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концертмейстеру МБУДО “ДМШ 3 им. Р. </a:t>
            </a:r>
            <a:r>
              <a:rPr lang="ru-RU" sz="14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Яхина</a:t>
            </a: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ru-RU" sz="1400" b="1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г.Казани</a:t>
            </a:r>
            <a:endParaRPr lang="ru-RU" sz="1400" b="1" i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ru-RU" sz="14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высокий профессиональный уровень в подготовке участников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VIII Всероссийского фестиваля детского и юношеского творчества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«ЗОЛОТОЕ НАСЛЕДИЕ - АЛТЫН МИРАС»</a:t>
            </a:r>
          </a:p>
        </p:txBody>
      </p:sp>
    </p:spTree>
    <p:extLst>
      <p:ext uri="{BB962C8B-B14F-4D97-AF65-F5344CB8AC3E}">
        <p14:creationId xmlns:p14="http://schemas.microsoft.com/office/powerpoint/2010/main" val="1674119395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EDB674-685B-496B-9239-C750F3FEBE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EAE85F-2CEB-400F-A61F-63FF1BCD2C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42C1D71-F9B8-4289-A5D3-1C7F77EEA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01315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562C20-A6BB-494D-AA6E-CD5619E7CE2A}"/>
              </a:ext>
            </a:extLst>
          </p:cNvPr>
          <p:cNvSpPr txBox="1"/>
          <p:nvPr/>
        </p:nvSpPr>
        <p:spPr>
          <a:xfrm>
            <a:off x="166878" y="1621191"/>
            <a:ext cx="6176772" cy="62690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Оргкомитет VIII Всероссийского фестиваля детского и юношеского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творчества «Золотое наследие  - АЛТЫН МИРАС»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выражает благодарность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Ханиевой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Диляре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Ильгизаровне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4000" b="1" dirty="0" smtClean="0">
              <a:latin typeface="Arabic Cyr (kerning fixed)" panose="04000506020000020004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преподавателю МБУДО «Детская музыкальная школа им. </a:t>
            </a:r>
            <a:r>
              <a:rPr lang="ru-RU" sz="14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Дж.Файзи</a:t>
            </a: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Приволжского района </a:t>
            </a:r>
            <a:r>
              <a:rPr lang="ru-RU" sz="1400" b="1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г.Казани</a:t>
            </a:r>
            <a:endParaRPr lang="ru-RU" sz="1400" b="1" i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ru-RU" sz="14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высокий профессиональный уровень в подготовке участников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VIII Всероссийского фестиваля детского и юношеского творчества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«ЗОЛОТОЕ НАСЛЕДИЕ - АЛТЫН МИРАС»</a:t>
            </a:r>
          </a:p>
        </p:txBody>
      </p:sp>
    </p:spTree>
    <p:extLst>
      <p:ext uri="{BB962C8B-B14F-4D97-AF65-F5344CB8AC3E}">
        <p14:creationId xmlns:p14="http://schemas.microsoft.com/office/powerpoint/2010/main" val="1254458675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EDB674-685B-496B-9239-C750F3FEBE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EAE85F-2CEB-400F-A61F-63FF1BCD2C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42C1D71-F9B8-4289-A5D3-1C7F77EEA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01315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562C20-A6BB-494D-AA6E-CD5619E7CE2A}"/>
              </a:ext>
            </a:extLst>
          </p:cNvPr>
          <p:cNvSpPr txBox="1"/>
          <p:nvPr/>
        </p:nvSpPr>
        <p:spPr>
          <a:xfrm>
            <a:off x="166878" y="1621191"/>
            <a:ext cx="6176772" cy="60406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Оргкомитет VIII Всероссийского фестиваля детского и юношеского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творчества «Золотое наследие  - АЛТЫН МИРАС»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выражает благодарность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Хановой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Гузель </a:t>
            </a: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Равшановне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endParaRPr lang="ru-RU" sz="4000" b="1" dirty="0" smtClean="0">
              <a:latin typeface="Arabic Cyr (kerning fixed)" panose="04000506020000020004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преподавателю МБУДО «ДШИ» Приволжского района г. </a:t>
            </a:r>
            <a:r>
              <a:rPr lang="ru-RU" sz="14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Казани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ru-RU" sz="14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высокий профессиональный уровень в подготовке участников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VIII Всероссийского фестиваля детского и юношеского творчества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«ЗОЛОТОЕ НАСЛЕДИЕ - АЛТЫН МИРАС»</a:t>
            </a:r>
          </a:p>
        </p:txBody>
      </p:sp>
    </p:spTree>
    <p:extLst>
      <p:ext uri="{BB962C8B-B14F-4D97-AF65-F5344CB8AC3E}">
        <p14:creationId xmlns:p14="http://schemas.microsoft.com/office/powerpoint/2010/main" val="3911911295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EDB674-685B-496B-9239-C750F3FEBE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EAE85F-2CEB-400F-A61F-63FF1BCD2C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42C1D71-F9B8-4289-A5D3-1C7F77EEA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01315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562C20-A6BB-494D-AA6E-CD5619E7CE2A}"/>
              </a:ext>
            </a:extLst>
          </p:cNvPr>
          <p:cNvSpPr txBox="1"/>
          <p:nvPr/>
        </p:nvSpPr>
        <p:spPr>
          <a:xfrm>
            <a:off x="166878" y="1621191"/>
            <a:ext cx="6176772" cy="60406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Оргкомитет VIII Всероссийского фестиваля детского и юношеского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творчества «Золотое наследие  - АЛТЫН МИРАС»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выражает благодарность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Хамидуллиной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Айгуль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Рашидовне  </a:t>
            </a:r>
            <a:endParaRPr lang="ru-RU" sz="4000" b="1" dirty="0" smtClean="0">
              <a:latin typeface="Arabic Cyr (kerning fixed)" panose="04000506020000020004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преподавателю МБУДО “ДШИ” Приволжского района </a:t>
            </a:r>
            <a:r>
              <a:rPr lang="ru-RU" sz="1400" b="1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г.Казани</a:t>
            </a:r>
            <a:endParaRPr lang="ru-RU" sz="1400" b="1" i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ru-RU" sz="14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высокий профессиональный уровень в подготовке участников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VIII Всероссийского фестиваля детского и юношеского творчества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«ЗОЛОТОЕ НАСЛЕДИЕ - АЛТЫН МИРАС»</a:t>
            </a:r>
          </a:p>
        </p:txBody>
      </p:sp>
    </p:spTree>
    <p:extLst>
      <p:ext uri="{BB962C8B-B14F-4D97-AF65-F5344CB8AC3E}">
        <p14:creationId xmlns:p14="http://schemas.microsoft.com/office/powerpoint/2010/main" val="1423018303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EDB674-685B-496B-9239-C750F3FEBE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EAE85F-2CEB-400F-A61F-63FF1BCD2C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42C1D71-F9B8-4289-A5D3-1C7F77EEA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01315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562C20-A6BB-494D-AA6E-CD5619E7CE2A}"/>
              </a:ext>
            </a:extLst>
          </p:cNvPr>
          <p:cNvSpPr txBox="1"/>
          <p:nvPr/>
        </p:nvSpPr>
        <p:spPr>
          <a:xfrm>
            <a:off x="166878" y="1621191"/>
            <a:ext cx="6176772" cy="60406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Оргкомитет VIII Всероссийского фестиваля детского и юношеского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творчества «Золотое наследие  - АЛТЫН МИРАС»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выражает благодарность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Хуснутдиновой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Лилии </a:t>
            </a:r>
            <a:r>
              <a:rPr lang="ru-RU" sz="4000" b="1" dirty="0" err="1" smtClean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Рафисовне</a:t>
            </a:r>
            <a:endParaRPr lang="ru-RU" sz="4000" b="1" dirty="0" smtClean="0">
              <a:latin typeface="Arabic Cyr (kerning fixed)" panose="04000506020000020004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преподавателю </a:t>
            </a: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МБУДО “ДШИ” Приволжского района </a:t>
            </a:r>
            <a:r>
              <a:rPr lang="ru-RU" sz="1400" b="1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г.Казани</a:t>
            </a:r>
            <a:endParaRPr lang="ru-RU" sz="1400" b="1" i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ru-RU" sz="14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высокий профессиональный уровень в подготовке участников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VIII Всероссийского фестиваля детского и юношеского творчества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«ЗОЛОТОЕ НАСЛЕДИЕ - АЛТЫН МИРАС»</a:t>
            </a:r>
          </a:p>
        </p:txBody>
      </p:sp>
    </p:spTree>
    <p:extLst>
      <p:ext uri="{BB962C8B-B14F-4D97-AF65-F5344CB8AC3E}">
        <p14:creationId xmlns:p14="http://schemas.microsoft.com/office/powerpoint/2010/main" val="2868433882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EDB674-685B-496B-9239-C750F3FEBE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EAE85F-2CEB-400F-A61F-63FF1BCD2C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42C1D71-F9B8-4289-A5D3-1C7F77EEA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01315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562C20-A6BB-494D-AA6E-CD5619E7CE2A}"/>
              </a:ext>
            </a:extLst>
          </p:cNvPr>
          <p:cNvSpPr txBox="1"/>
          <p:nvPr/>
        </p:nvSpPr>
        <p:spPr>
          <a:xfrm>
            <a:off x="166878" y="1621191"/>
            <a:ext cx="6176772" cy="60406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Оргкомитет VIII Всероссийского фестиваля детского и юношеского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творчества «Золотое наследие  - АЛТЫН МИРАС»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выражает благодарность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Хурматовой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Альфие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Якубовне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4000" b="1" dirty="0" smtClean="0">
              <a:latin typeface="Arabic Cyr (kerning fixed)" panose="04000506020000020004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преподавателю </a:t>
            </a: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МБУДО “ДШИ” Приволжского района </a:t>
            </a:r>
            <a:r>
              <a:rPr lang="ru-RU" sz="1400" b="1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г.Казани</a:t>
            </a:r>
            <a:endParaRPr lang="ru-RU" sz="1400" b="1" i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ru-RU" sz="14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высокий профессиональный уровень в подготовке участников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VIII Всероссийского фестиваля детского и юношеского творчества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«ЗОЛОТОЕ НАСЛЕДИЕ - АЛТЫН МИРАС»</a:t>
            </a:r>
          </a:p>
        </p:txBody>
      </p:sp>
    </p:spTree>
    <p:extLst>
      <p:ext uri="{BB962C8B-B14F-4D97-AF65-F5344CB8AC3E}">
        <p14:creationId xmlns:p14="http://schemas.microsoft.com/office/powerpoint/2010/main" val="4083470728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EDB674-685B-496B-9239-C750F3FEBE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EAE85F-2CEB-400F-A61F-63FF1BCD2C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42C1D71-F9B8-4289-A5D3-1C7F77EEA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01315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562C20-A6BB-494D-AA6E-CD5619E7CE2A}"/>
              </a:ext>
            </a:extLst>
          </p:cNvPr>
          <p:cNvSpPr txBox="1"/>
          <p:nvPr/>
        </p:nvSpPr>
        <p:spPr>
          <a:xfrm>
            <a:off x="166878" y="1621191"/>
            <a:ext cx="6176772" cy="6166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Оргкомитет VIII Всероссийского фестиваля детского и юношеского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творчества «Золотое наследие  - АЛТЫН МИРАС»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выражает благодарность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Цветковой Ксении Максимовне </a:t>
            </a: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преподавателю МБУДО «Детская музыкальная школа №3 </a:t>
            </a:r>
            <a:r>
              <a:rPr lang="ru-RU" sz="1400" b="1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им.Р.Яхина</a:t>
            </a: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</a:t>
            </a:r>
            <a:r>
              <a:rPr lang="ru-RU" sz="1400" b="1" i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г.Казани</a:t>
            </a:r>
            <a:endParaRPr lang="ru-RU" sz="1400" b="1" i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ru-RU" sz="14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высокий профессиональный уровень в подготовке участников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VIII Всероссийского фестиваля детского и юношеского творчества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«ЗОЛОТОЕ НАСЛЕДИЕ - АЛТЫН МИРАС»</a:t>
            </a:r>
          </a:p>
        </p:txBody>
      </p:sp>
    </p:spTree>
    <p:extLst>
      <p:ext uri="{BB962C8B-B14F-4D97-AF65-F5344CB8AC3E}">
        <p14:creationId xmlns:p14="http://schemas.microsoft.com/office/powerpoint/2010/main" val="2839401302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EDB674-685B-496B-9239-C750F3FEBE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EAE85F-2CEB-400F-A61F-63FF1BCD2C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42C1D71-F9B8-4289-A5D3-1C7F77EEA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01315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562C20-A6BB-494D-AA6E-CD5619E7CE2A}"/>
              </a:ext>
            </a:extLst>
          </p:cNvPr>
          <p:cNvSpPr txBox="1"/>
          <p:nvPr/>
        </p:nvSpPr>
        <p:spPr>
          <a:xfrm>
            <a:off x="166878" y="1621191"/>
            <a:ext cx="6176772" cy="62690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Оргкомитет VIII Всероссийского фестиваля детского и юношеского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творчества «Золотое наследие  - АЛТЫН МИРАС»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выражает благодарность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Шадровой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Неле </a:t>
            </a: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Абдрахимовне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4000" b="1" dirty="0" smtClean="0">
              <a:latin typeface="Arabic Cyr (kerning fixed)" panose="04000506020000020004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преподавателю МАОУ «Гимназия №139 – Центр образования» </a:t>
            </a:r>
            <a:r>
              <a:rPr lang="ru-RU" sz="14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Приволжского района </a:t>
            </a: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города Казани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ru-RU" sz="14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высокий профессиональный уровень в подготовке участников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VIII Всероссийского фестиваля детского и юношеского творчества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«ЗОЛОТОЕ НАСЛЕДИЕ - АЛТЫН МИРАС»</a:t>
            </a:r>
          </a:p>
        </p:txBody>
      </p:sp>
    </p:spTree>
    <p:extLst>
      <p:ext uri="{BB962C8B-B14F-4D97-AF65-F5344CB8AC3E}">
        <p14:creationId xmlns:p14="http://schemas.microsoft.com/office/powerpoint/2010/main" val="1381255359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EDB674-685B-496B-9239-C750F3FEBE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EAE85F-2CEB-400F-A61F-63FF1BCD2C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42C1D71-F9B8-4289-A5D3-1C7F77EEA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01315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562C20-A6BB-494D-AA6E-CD5619E7CE2A}"/>
              </a:ext>
            </a:extLst>
          </p:cNvPr>
          <p:cNvSpPr txBox="1"/>
          <p:nvPr/>
        </p:nvSpPr>
        <p:spPr>
          <a:xfrm>
            <a:off x="166878" y="1621191"/>
            <a:ext cx="6176772" cy="60406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Оргкомитет VIII Всероссийского фестиваля детского и юношеского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творчества «Золотое наследие  - АЛТЫН МИРАС»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выражает благодарность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Шарипову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Булату </a:t>
            </a: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Ильшатовичу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endParaRPr lang="ru-RU" sz="4000" b="1" dirty="0" smtClean="0">
              <a:latin typeface="Arabic Cyr (kerning fixed)" panose="04000506020000020004" pitchFamily="8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концертмейстеру МБУДО «ДМШ № 22» Приволжского района г. </a:t>
            </a:r>
            <a:r>
              <a:rPr lang="ru-RU" sz="14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Казани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ru-RU" sz="14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высокий профессиональный уровень в подготовке участников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VIII Всероссийского фестиваля детского и юношеского творчества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«ЗОЛОТОЕ НАСЛЕДИЕ - АЛТЫН МИРАС»</a:t>
            </a:r>
          </a:p>
        </p:txBody>
      </p:sp>
    </p:spTree>
    <p:extLst>
      <p:ext uri="{BB962C8B-B14F-4D97-AF65-F5344CB8AC3E}">
        <p14:creationId xmlns:p14="http://schemas.microsoft.com/office/powerpoint/2010/main" val="3427967706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EDB674-685B-496B-9239-C750F3FEBE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4EAE85F-2CEB-400F-A61F-63FF1BCD2C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42C1D71-F9B8-4289-A5D3-1C7F77EEA5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101315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562C20-A6BB-494D-AA6E-CD5619E7CE2A}"/>
              </a:ext>
            </a:extLst>
          </p:cNvPr>
          <p:cNvSpPr txBox="1"/>
          <p:nvPr/>
        </p:nvSpPr>
        <p:spPr>
          <a:xfrm>
            <a:off x="166878" y="1621191"/>
            <a:ext cx="6176772" cy="6166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en-US" sz="1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Оргкомитет VIII Всероссийского фестиваля детского и юношеского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творчества «Золотое наследие  - АЛТЫН МИРАС»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выражает благодарность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Шайдуллиной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Лейле </a:t>
            </a:r>
            <a:r>
              <a:rPr lang="ru-RU" sz="4000" b="1" dirty="0" err="1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Ахметзакиевне</a:t>
            </a:r>
            <a:r>
              <a:rPr lang="ru-RU" sz="4000" b="1" dirty="0">
                <a:latin typeface="Arabic Cyr (kerning fixed)" panose="04000506020000020004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преподавателю МБУДО «Детская музыкальная школа №21» Советского района г. Казани</a:t>
            </a:r>
            <a:endParaRPr lang="ru-RU" sz="1400" b="1" i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endParaRPr lang="ru-RU" sz="1400" b="1" i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высокий профессиональный уровень в подготовке участников 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VIII Всероссийского фестиваля детского и юношеского творчества</a:t>
            </a:r>
          </a:p>
          <a:p>
            <a:pPr algn="ctr">
              <a:lnSpc>
                <a:spcPct val="106000"/>
              </a:lnSpc>
              <a:spcAft>
                <a:spcPts val="800"/>
              </a:spcAft>
            </a:pPr>
            <a:r>
              <a:rPr lang="ru-RU" sz="14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«ЗОЛОТОЕ НАСЛЕДИЕ - АЛТЫН МИРАС»</a:t>
            </a:r>
          </a:p>
        </p:txBody>
      </p:sp>
    </p:spTree>
    <p:extLst>
      <p:ext uri="{BB962C8B-B14F-4D97-AF65-F5344CB8AC3E}">
        <p14:creationId xmlns:p14="http://schemas.microsoft.com/office/powerpoint/2010/main" val="405980729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142</TotalTime>
  <Words>5365</Words>
  <Application>Microsoft Office PowerPoint</Application>
  <PresentationFormat>Лист A4 (210x297 мм)</PresentationFormat>
  <Paragraphs>1684</Paragraphs>
  <Slides>100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100</vt:i4>
      </vt:variant>
    </vt:vector>
  </HeadingPairs>
  <TitlesOfParts>
    <vt:vector size="106" baseType="lpstr">
      <vt:lpstr>Arabic Cyr (kerning fixed)</vt:lpstr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dshi_kazan_gabisheva@mail.ru</dc:creator>
  <cp:lastModifiedBy>ДШИ</cp:lastModifiedBy>
  <cp:revision>16</cp:revision>
  <dcterms:created xsi:type="dcterms:W3CDTF">2025-03-03T09:00:49Z</dcterms:created>
  <dcterms:modified xsi:type="dcterms:W3CDTF">2025-03-25T13:47:59Z</dcterms:modified>
</cp:coreProperties>
</file>